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323" r:id="rId3"/>
    <p:sldId id="292" r:id="rId4"/>
    <p:sldId id="294" r:id="rId5"/>
    <p:sldId id="324" r:id="rId6"/>
    <p:sldId id="335" r:id="rId7"/>
    <p:sldId id="317" r:id="rId8"/>
    <p:sldId id="327" r:id="rId9"/>
    <p:sldId id="326" r:id="rId10"/>
    <p:sldId id="336" r:id="rId11"/>
    <p:sldId id="328" r:id="rId12"/>
    <p:sldId id="329" r:id="rId13"/>
    <p:sldId id="337" r:id="rId14"/>
    <p:sldId id="330" r:id="rId15"/>
    <p:sldId id="331" r:id="rId16"/>
    <p:sldId id="338" r:id="rId17"/>
    <p:sldId id="332" r:id="rId18"/>
    <p:sldId id="33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Hutchins" initials="BH" lastIdx="12" clrIdx="0">
    <p:extLst>
      <p:ext uri="{19B8F6BF-5375-455C-9EA6-DF929625EA0E}">
        <p15:presenceInfo xmlns:p15="http://schemas.microsoft.com/office/powerpoint/2012/main" userId="S::pn832950@student.reading.ac.uk::44c80d64-fdcb-478a-be19-63da4465f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4FFFB"/>
    <a:srgbClr val="4472C4"/>
    <a:srgbClr val="5DE5D2"/>
    <a:srgbClr val="158473"/>
    <a:srgbClr val="FF4949"/>
    <a:srgbClr val="FC8D62"/>
    <a:srgbClr val="2B94FF"/>
    <a:srgbClr val="FFAC5A"/>
    <a:srgbClr val="FBCB95"/>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7F385B-EA30-4EA5-A43B-46B1184D6D38}" v="1523" dt="2024-06-28T15:11:02.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95492" autoAdjust="0"/>
  </p:normalViewPr>
  <p:slideViewPr>
    <p:cSldViewPr snapToGrid="0">
      <p:cViewPr varScale="1">
        <p:scale>
          <a:sx n="108" d="100"/>
          <a:sy n="108" d="100"/>
        </p:scale>
        <p:origin x="822" y="96"/>
      </p:cViewPr>
      <p:guideLst/>
    </p:cSldViewPr>
  </p:slideViewPr>
  <p:outlineViewPr>
    <p:cViewPr>
      <p:scale>
        <a:sx n="33" d="100"/>
        <a:sy n="33" d="100"/>
      </p:scale>
      <p:origin x="0" y="-14995"/>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Hutchins" userId="44c80d64-fdcb-478a-be19-63da4465f001" providerId="ADAL" clId="{B37F385B-EA30-4EA5-A43B-46B1184D6D38}"/>
    <pc:docChg chg="undo redo custSel addSld delSld modSld sldOrd modMainMaster">
      <pc:chgData name="Ben Hutchins" userId="44c80d64-fdcb-478a-be19-63da4465f001" providerId="ADAL" clId="{B37F385B-EA30-4EA5-A43B-46B1184D6D38}" dt="2024-06-28T15:11:02.615" v="7636"/>
      <pc:docMkLst>
        <pc:docMk/>
      </pc:docMkLst>
      <pc:sldChg chg="modSp mod modNotesTx">
        <pc:chgData name="Ben Hutchins" userId="44c80d64-fdcb-478a-be19-63da4465f001" providerId="ADAL" clId="{B37F385B-EA30-4EA5-A43B-46B1184D6D38}" dt="2024-06-24T11:36:09.527" v="7512" actId="2085"/>
        <pc:sldMkLst>
          <pc:docMk/>
          <pc:sldMk cId="2071369402" sldId="256"/>
        </pc:sldMkLst>
        <pc:spChg chg="mod">
          <ac:chgData name="Ben Hutchins" userId="44c80d64-fdcb-478a-be19-63da4465f001" providerId="ADAL" clId="{B37F385B-EA30-4EA5-A43B-46B1184D6D38}" dt="2024-06-17T07:45:15.133" v="73" actId="255"/>
          <ac:spMkLst>
            <pc:docMk/>
            <pc:sldMk cId="2071369402" sldId="256"/>
            <ac:spMk id="3" creationId="{D4A74167-F14B-45D2-93E3-8CEF26E4C702}"/>
          </ac:spMkLst>
        </pc:spChg>
        <pc:spChg chg="mod">
          <ac:chgData name="Ben Hutchins" userId="44c80d64-fdcb-478a-be19-63da4465f001" providerId="ADAL" clId="{B37F385B-EA30-4EA5-A43B-46B1184D6D38}" dt="2024-06-24T11:36:09.527" v="7512" actId="2085"/>
          <ac:spMkLst>
            <pc:docMk/>
            <pc:sldMk cId="2071369402" sldId="256"/>
            <ac:spMk id="4" creationId="{F7868462-99FC-48B8-966C-E4D9EA0EC9E6}"/>
          </ac:spMkLst>
        </pc:spChg>
      </pc:sldChg>
      <pc:sldChg chg="del">
        <pc:chgData name="Ben Hutchins" userId="44c80d64-fdcb-478a-be19-63da4465f001" providerId="ADAL" clId="{B37F385B-EA30-4EA5-A43B-46B1184D6D38}" dt="2024-06-20T11:05:52.060" v="3671" actId="2696"/>
        <pc:sldMkLst>
          <pc:docMk/>
          <pc:sldMk cId="2461368093" sldId="258"/>
        </pc:sldMkLst>
      </pc:sldChg>
      <pc:sldChg chg="del">
        <pc:chgData name="Ben Hutchins" userId="44c80d64-fdcb-478a-be19-63da4465f001" providerId="ADAL" clId="{B37F385B-EA30-4EA5-A43B-46B1184D6D38}" dt="2024-06-20T11:05:52.060" v="3671" actId="2696"/>
        <pc:sldMkLst>
          <pc:docMk/>
          <pc:sldMk cId="350243142" sldId="264"/>
        </pc:sldMkLst>
      </pc:sldChg>
      <pc:sldChg chg="addSp delSp modSp del mod">
        <pc:chgData name="Ben Hutchins" userId="44c80d64-fdcb-478a-be19-63da4465f001" providerId="ADAL" clId="{B37F385B-EA30-4EA5-A43B-46B1184D6D38}" dt="2024-06-20T11:05:52.060" v="3671" actId="2696"/>
        <pc:sldMkLst>
          <pc:docMk/>
          <pc:sldMk cId="177859605" sldId="265"/>
        </pc:sldMkLst>
        <pc:spChg chg="mod">
          <ac:chgData name="Ben Hutchins" userId="44c80d64-fdcb-478a-be19-63da4465f001" providerId="ADAL" clId="{B37F385B-EA30-4EA5-A43B-46B1184D6D38}" dt="2024-06-17T07:54:02.285" v="118" actId="20577"/>
          <ac:spMkLst>
            <pc:docMk/>
            <pc:sldMk cId="177859605" sldId="265"/>
            <ac:spMk id="8" creationId="{85ABEA0E-344E-458D-BAC4-88600168BA3B}"/>
          </ac:spMkLst>
        </pc:spChg>
        <pc:spChg chg="add mod">
          <ac:chgData name="Ben Hutchins" userId="44c80d64-fdcb-478a-be19-63da4465f001" providerId="ADAL" clId="{B37F385B-EA30-4EA5-A43B-46B1184D6D38}" dt="2024-06-17T07:54:08.564" v="119"/>
          <ac:spMkLst>
            <pc:docMk/>
            <pc:sldMk cId="177859605" sldId="265"/>
            <ac:spMk id="21" creationId="{1A3852E5-7B85-4A53-AB4D-FC10A2B3DAB3}"/>
          </ac:spMkLst>
        </pc:spChg>
        <pc:spChg chg="add mod">
          <ac:chgData name="Ben Hutchins" userId="44c80d64-fdcb-478a-be19-63da4465f001" providerId="ADAL" clId="{B37F385B-EA30-4EA5-A43B-46B1184D6D38}" dt="2024-06-17T07:54:08.564" v="119"/>
          <ac:spMkLst>
            <pc:docMk/>
            <pc:sldMk cId="177859605" sldId="265"/>
            <ac:spMk id="22" creationId="{FC92D813-FFB3-45D3-A64B-5D7A92F0634D}"/>
          </ac:spMkLst>
        </pc:spChg>
        <pc:spChg chg="add del mod">
          <ac:chgData name="Ben Hutchins" userId="44c80d64-fdcb-478a-be19-63da4465f001" providerId="ADAL" clId="{B37F385B-EA30-4EA5-A43B-46B1184D6D38}" dt="2024-06-17T07:54:20.488" v="122" actId="478"/>
          <ac:spMkLst>
            <pc:docMk/>
            <pc:sldMk cId="177859605" sldId="265"/>
            <ac:spMk id="23" creationId="{575F9835-E179-41E9-AD11-B8BAAD652074}"/>
          </ac:spMkLst>
        </pc:spChg>
        <pc:spChg chg="add mod">
          <ac:chgData name="Ben Hutchins" userId="44c80d64-fdcb-478a-be19-63da4465f001" providerId="ADAL" clId="{B37F385B-EA30-4EA5-A43B-46B1184D6D38}" dt="2024-06-17T07:54:17.998" v="121" actId="1076"/>
          <ac:spMkLst>
            <pc:docMk/>
            <pc:sldMk cId="177859605" sldId="265"/>
            <ac:spMk id="27" creationId="{6610E671-0B23-416C-A1BE-8920817DC7CF}"/>
          </ac:spMkLst>
        </pc:spChg>
      </pc:sldChg>
      <pc:sldChg chg="del">
        <pc:chgData name="Ben Hutchins" userId="44c80d64-fdcb-478a-be19-63da4465f001" providerId="ADAL" clId="{B37F385B-EA30-4EA5-A43B-46B1184D6D38}" dt="2024-06-20T11:05:52.060" v="3671" actId="2696"/>
        <pc:sldMkLst>
          <pc:docMk/>
          <pc:sldMk cId="758584764" sldId="272"/>
        </pc:sldMkLst>
      </pc:sldChg>
      <pc:sldChg chg="del">
        <pc:chgData name="Ben Hutchins" userId="44c80d64-fdcb-478a-be19-63da4465f001" providerId="ADAL" clId="{B37F385B-EA30-4EA5-A43B-46B1184D6D38}" dt="2024-06-20T11:05:52.060" v="3671" actId="2696"/>
        <pc:sldMkLst>
          <pc:docMk/>
          <pc:sldMk cId="982486316" sldId="284"/>
        </pc:sldMkLst>
      </pc:sldChg>
      <pc:sldChg chg="del">
        <pc:chgData name="Ben Hutchins" userId="44c80d64-fdcb-478a-be19-63da4465f001" providerId="ADAL" clId="{B37F385B-EA30-4EA5-A43B-46B1184D6D38}" dt="2024-06-20T11:05:52.060" v="3671" actId="2696"/>
        <pc:sldMkLst>
          <pc:docMk/>
          <pc:sldMk cId="2595554698" sldId="291"/>
        </pc:sldMkLst>
      </pc:sldChg>
      <pc:sldChg chg="addSp delSp modSp mod delAnim modAnim modNotesTx">
        <pc:chgData name="Ben Hutchins" userId="44c80d64-fdcb-478a-be19-63da4465f001" providerId="ADAL" clId="{B37F385B-EA30-4EA5-A43B-46B1184D6D38}" dt="2024-06-24T11:36:24.568" v="7514" actId="2085"/>
        <pc:sldMkLst>
          <pc:docMk/>
          <pc:sldMk cId="3413412252" sldId="292"/>
        </pc:sldMkLst>
        <pc:spChg chg="mod">
          <ac:chgData name="Ben Hutchins" userId="44c80d64-fdcb-478a-be19-63da4465f001" providerId="ADAL" clId="{B37F385B-EA30-4EA5-A43B-46B1184D6D38}" dt="2024-06-17T08:09:46.661" v="812"/>
          <ac:spMkLst>
            <pc:docMk/>
            <pc:sldMk cId="3413412252" sldId="292"/>
            <ac:spMk id="2" creationId="{A6A505E1-99BE-4C1D-9FFD-FB6D3262554E}"/>
          </ac:spMkLst>
        </pc:spChg>
        <pc:spChg chg="del">
          <ac:chgData name="Ben Hutchins" userId="44c80d64-fdcb-478a-be19-63da4465f001" providerId="ADAL" clId="{B37F385B-EA30-4EA5-A43B-46B1184D6D38}" dt="2024-06-17T08:09:51.704" v="813" actId="478"/>
          <ac:spMkLst>
            <pc:docMk/>
            <pc:sldMk cId="3413412252" sldId="292"/>
            <ac:spMk id="3" creationId="{E02C647C-5492-43B6-A79B-77A2E2CADC55}"/>
          </ac:spMkLst>
        </pc:spChg>
        <pc:spChg chg="mod">
          <ac:chgData name="Ben Hutchins" userId="44c80d64-fdcb-478a-be19-63da4465f001" providerId="ADAL" clId="{B37F385B-EA30-4EA5-A43B-46B1184D6D38}" dt="2024-06-24T11:36:24.568" v="7514" actId="2085"/>
          <ac:spMkLst>
            <pc:docMk/>
            <pc:sldMk cId="3413412252" sldId="292"/>
            <ac:spMk id="4" creationId="{E490381F-C29B-4562-999B-4F415927BF85}"/>
          </ac:spMkLst>
        </pc:spChg>
        <pc:spChg chg="add del">
          <ac:chgData name="Ben Hutchins" userId="44c80d64-fdcb-478a-be19-63da4465f001" providerId="ADAL" clId="{B37F385B-EA30-4EA5-A43B-46B1184D6D38}" dt="2024-06-17T07:46:42.462" v="75" actId="478"/>
          <ac:spMkLst>
            <pc:docMk/>
            <pc:sldMk cId="3413412252" sldId="292"/>
            <ac:spMk id="5" creationId="{29DA88DC-54F4-48BF-807F-61A243DFDB58}"/>
          </ac:spMkLst>
        </pc:spChg>
        <pc:spChg chg="del">
          <ac:chgData name="Ben Hutchins" userId="44c80d64-fdcb-478a-be19-63da4465f001" providerId="ADAL" clId="{B37F385B-EA30-4EA5-A43B-46B1184D6D38}" dt="2024-06-17T08:09:58.353" v="817" actId="478"/>
          <ac:spMkLst>
            <pc:docMk/>
            <pc:sldMk cId="3413412252" sldId="292"/>
            <ac:spMk id="10" creationId="{A93E6CA4-502A-4EED-84BE-E559A5C78EDB}"/>
          </ac:spMkLst>
        </pc:spChg>
        <pc:spChg chg="add del mod">
          <ac:chgData name="Ben Hutchins" userId="44c80d64-fdcb-478a-be19-63da4465f001" providerId="ADAL" clId="{B37F385B-EA30-4EA5-A43B-46B1184D6D38}" dt="2024-06-17T08:09:53.954" v="815" actId="478"/>
          <ac:spMkLst>
            <pc:docMk/>
            <pc:sldMk cId="3413412252" sldId="292"/>
            <ac:spMk id="14" creationId="{ABEFA874-707C-4FA1-94E5-E7FF2E3A6745}"/>
          </ac:spMkLst>
        </pc:spChg>
        <pc:spChg chg="del">
          <ac:chgData name="Ben Hutchins" userId="44c80d64-fdcb-478a-be19-63da4465f001" providerId="ADAL" clId="{B37F385B-EA30-4EA5-A43B-46B1184D6D38}" dt="2024-06-17T08:09:55.953" v="816" actId="478"/>
          <ac:spMkLst>
            <pc:docMk/>
            <pc:sldMk cId="3413412252" sldId="292"/>
            <ac:spMk id="15" creationId="{A5206079-33C2-4D15-88DF-F8A377C1BD26}"/>
          </ac:spMkLst>
        </pc:spChg>
        <pc:spChg chg="add mod">
          <ac:chgData name="Ben Hutchins" userId="44c80d64-fdcb-478a-be19-63da4465f001" providerId="ADAL" clId="{B37F385B-EA30-4EA5-A43B-46B1184D6D38}" dt="2024-06-17T07:52:54.738" v="112" actId="207"/>
          <ac:spMkLst>
            <pc:docMk/>
            <pc:sldMk cId="3413412252" sldId="292"/>
            <ac:spMk id="16" creationId="{3F55395A-C4F1-4285-97DF-BE8E8BD122EC}"/>
          </ac:spMkLst>
        </pc:spChg>
        <pc:spChg chg="add mod">
          <ac:chgData name="Ben Hutchins" userId="44c80d64-fdcb-478a-be19-63da4465f001" providerId="ADAL" clId="{B37F385B-EA30-4EA5-A43B-46B1184D6D38}" dt="2024-06-17T07:53:06.131" v="113"/>
          <ac:spMkLst>
            <pc:docMk/>
            <pc:sldMk cId="3413412252" sldId="292"/>
            <ac:spMk id="18" creationId="{B1A67BC6-03BE-4738-9457-336F37B3405D}"/>
          </ac:spMkLst>
        </pc:spChg>
        <pc:spChg chg="add mod">
          <ac:chgData name="Ben Hutchins" userId="44c80d64-fdcb-478a-be19-63da4465f001" providerId="ADAL" clId="{B37F385B-EA30-4EA5-A43B-46B1184D6D38}" dt="2024-06-17T08:13:42.104" v="839" actId="1076"/>
          <ac:spMkLst>
            <pc:docMk/>
            <pc:sldMk cId="3413412252" sldId="292"/>
            <ac:spMk id="19" creationId="{B864398C-4891-446D-B893-43E2967C7AC1}"/>
          </ac:spMkLst>
        </pc:spChg>
        <pc:spChg chg="add del mod">
          <ac:chgData name="Ben Hutchins" userId="44c80d64-fdcb-478a-be19-63da4465f001" providerId="ADAL" clId="{B37F385B-EA30-4EA5-A43B-46B1184D6D38}" dt="2024-06-17T08:25:58.671" v="861" actId="478"/>
          <ac:spMkLst>
            <pc:docMk/>
            <pc:sldMk cId="3413412252" sldId="292"/>
            <ac:spMk id="34" creationId="{80FDA546-97AC-4348-8786-146956B95748}"/>
          </ac:spMkLst>
        </pc:spChg>
        <pc:spChg chg="add mod">
          <ac:chgData name="Ben Hutchins" userId="44c80d64-fdcb-478a-be19-63da4465f001" providerId="ADAL" clId="{B37F385B-EA30-4EA5-A43B-46B1184D6D38}" dt="2024-06-17T08:28:55.604" v="888" actId="208"/>
          <ac:spMkLst>
            <pc:docMk/>
            <pc:sldMk cId="3413412252" sldId="292"/>
            <ac:spMk id="35" creationId="{E5F97B45-B08B-4DFE-89CE-F6BDF471283E}"/>
          </ac:spMkLst>
        </pc:spChg>
        <pc:spChg chg="add mod">
          <ac:chgData name="Ben Hutchins" userId="44c80d64-fdcb-478a-be19-63da4465f001" providerId="ADAL" clId="{B37F385B-EA30-4EA5-A43B-46B1184D6D38}" dt="2024-06-17T08:28:55.604" v="888" actId="208"/>
          <ac:spMkLst>
            <pc:docMk/>
            <pc:sldMk cId="3413412252" sldId="292"/>
            <ac:spMk id="36" creationId="{27EDD6BD-CA08-48B5-BD10-40DA562DD30E}"/>
          </ac:spMkLst>
        </pc:spChg>
        <pc:graphicFrameChg chg="add mod">
          <ac:chgData name="Ben Hutchins" userId="44c80d64-fdcb-478a-be19-63da4465f001" providerId="ADAL" clId="{B37F385B-EA30-4EA5-A43B-46B1184D6D38}" dt="2024-06-24T11:29:14.923" v="7499" actId="12269"/>
          <ac:graphicFrameMkLst>
            <pc:docMk/>
            <pc:sldMk cId="3413412252" sldId="292"/>
            <ac:graphicFrameMk id="20" creationId="{E00B9335-063B-48CA-9DD0-A7CC75CA931C}"/>
          </ac:graphicFrameMkLst>
        </pc:graphicFrameChg>
        <pc:graphicFrameChg chg="add mod">
          <ac:chgData name="Ben Hutchins" userId="44c80d64-fdcb-478a-be19-63da4465f001" providerId="ADAL" clId="{B37F385B-EA30-4EA5-A43B-46B1184D6D38}" dt="2024-06-24T11:29:23.210" v="7500" actId="12269"/>
          <ac:graphicFrameMkLst>
            <pc:docMk/>
            <pc:sldMk cId="3413412252" sldId="292"/>
            <ac:graphicFrameMk id="21" creationId="{3346A8B8-F379-4208-BB82-C7D4777539FE}"/>
          </ac:graphicFrameMkLst>
        </pc:graphicFrameChg>
        <pc:picChg chg="del">
          <ac:chgData name="Ben Hutchins" userId="44c80d64-fdcb-478a-be19-63da4465f001" providerId="ADAL" clId="{B37F385B-EA30-4EA5-A43B-46B1184D6D38}" dt="2024-06-17T08:09:55.953" v="816" actId="478"/>
          <ac:picMkLst>
            <pc:docMk/>
            <pc:sldMk cId="3413412252" sldId="292"/>
            <ac:picMk id="6" creationId="{3B370516-F993-4D21-90A1-18ADECD858CA}"/>
          </ac:picMkLst>
        </pc:picChg>
        <pc:picChg chg="mod">
          <ac:chgData name="Ben Hutchins" userId="44c80d64-fdcb-478a-be19-63da4465f001" providerId="ADAL" clId="{B37F385B-EA30-4EA5-A43B-46B1184D6D38}" dt="2024-06-17T07:52:18.445" v="106" actId="1076"/>
          <ac:picMkLst>
            <pc:docMk/>
            <pc:sldMk cId="3413412252" sldId="292"/>
            <ac:picMk id="8" creationId="{4644A7A8-415B-448D-BF2F-AC7DDFFB5623}"/>
          </ac:picMkLst>
        </pc:picChg>
        <pc:picChg chg="mod">
          <ac:chgData name="Ben Hutchins" userId="44c80d64-fdcb-478a-be19-63da4465f001" providerId="ADAL" clId="{B37F385B-EA30-4EA5-A43B-46B1184D6D38}" dt="2024-06-17T07:52:20.668" v="107" actId="1076"/>
          <ac:picMkLst>
            <pc:docMk/>
            <pc:sldMk cId="3413412252" sldId="292"/>
            <ac:picMk id="9" creationId="{C3302F66-B0DB-4465-B444-BD089CDEBC18}"/>
          </ac:picMkLst>
        </pc:picChg>
        <pc:picChg chg="del">
          <ac:chgData name="Ben Hutchins" userId="44c80d64-fdcb-478a-be19-63da4465f001" providerId="ADAL" clId="{B37F385B-EA30-4EA5-A43B-46B1184D6D38}" dt="2024-06-17T08:09:55.953" v="816" actId="478"/>
          <ac:picMkLst>
            <pc:docMk/>
            <pc:sldMk cId="3413412252" sldId="292"/>
            <ac:picMk id="12" creationId="{84BB2D3F-454E-4637-B612-32B2B1CEA389}"/>
          </ac:picMkLst>
        </pc:picChg>
        <pc:picChg chg="del">
          <ac:chgData name="Ben Hutchins" userId="44c80d64-fdcb-478a-be19-63da4465f001" providerId="ADAL" clId="{B37F385B-EA30-4EA5-A43B-46B1184D6D38}" dt="2024-06-17T08:09:55.953" v="816" actId="478"/>
          <ac:picMkLst>
            <pc:docMk/>
            <pc:sldMk cId="3413412252" sldId="292"/>
            <ac:picMk id="13" creationId="{4B5C663B-1A2F-4377-96F8-E62170AC500A}"/>
          </ac:picMkLst>
        </pc:picChg>
        <pc:picChg chg="del">
          <ac:chgData name="Ben Hutchins" userId="44c80d64-fdcb-478a-be19-63da4465f001" providerId="ADAL" clId="{B37F385B-EA30-4EA5-A43B-46B1184D6D38}" dt="2024-06-17T08:09:55.953" v="816" actId="478"/>
          <ac:picMkLst>
            <pc:docMk/>
            <pc:sldMk cId="3413412252" sldId="292"/>
            <ac:picMk id="17" creationId="{7DFB1DCA-D27B-4ABC-932E-B74E55A8E7B9}"/>
          </ac:picMkLst>
        </pc:picChg>
        <pc:cxnChg chg="add mod">
          <ac:chgData name="Ben Hutchins" userId="44c80d64-fdcb-478a-be19-63da4465f001" providerId="ADAL" clId="{B37F385B-EA30-4EA5-A43B-46B1184D6D38}" dt="2024-06-17T08:28:55.604" v="888" actId="208"/>
          <ac:cxnSpMkLst>
            <pc:docMk/>
            <pc:sldMk cId="3413412252" sldId="292"/>
            <ac:cxnSpMk id="23" creationId="{7949F49A-539D-415A-99AB-EF8D04065228}"/>
          </ac:cxnSpMkLst>
        </pc:cxnChg>
        <pc:cxnChg chg="add del mod">
          <ac:chgData name="Ben Hutchins" userId="44c80d64-fdcb-478a-be19-63da4465f001" providerId="ADAL" clId="{B37F385B-EA30-4EA5-A43B-46B1184D6D38}" dt="2024-06-17T08:24:38.627" v="847" actId="478"/>
          <ac:cxnSpMkLst>
            <pc:docMk/>
            <pc:sldMk cId="3413412252" sldId="292"/>
            <ac:cxnSpMk id="27" creationId="{6FEA3744-91CB-4557-8C92-FC601845F168}"/>
          </ac:cxnSpMkLst>
        </pc:cxnChg>
        <pc:cxnChg chg="add mod">
          <ac:chgData name="Ben Hutchins" userId="44c80d64-fdcb-478a-be19-63da4465f001" providerId="ADAL" clId="{B37F385B-EA30-4EA5-A43B-46B1184D6D38}" dt="2024-06-17T08:28:45.281" v="886" actId="208"/>
          <ac:cxnSpMkLst>
            <pc:docMk/>
            <pc:sldMk cId="3413412252" sldId="292"/>
            <ac:cxnSpMk id="30" creationId="{D9799E88-1E2F-46EC-864C-521178859793}"/>
          </ac:cxnSpMkLst>
        </pc:cxnChg>
        <pc:cxnChg chg="add del mod">
          <ac:chgData name="Ben Hutchins" userId="44c80d64-fdcb-478a-be19-63da4465f001" providerId="ADAL" clId="{B37F385B-EA30-4EA5-A43B-46B1184D6D38}" dt="2024-06-24T09:02:40.462" v="3675" actId="478"/>
          <ac:cxnSpMkLst>
            <pc:docMk/>
            <pc:sldMk cId="3413412252" sldId="292"/>
            <ac:cxnSpMk id="37" creationId="{C4D81ABB-C896-4756-947F-4FA452F3251A}"/>
          </ac:cxnSpMkLst>
        </pc:cxnChg>
        <pc:cxnChg chg="add del mod">
          <ac:chgData name="Ben Hutchins" userId="44c80d64-fdcb-478a-be19-63da4465f001" providerId="ADAL" clId="{B37F385B-EA30-4EA5-A43B-46B1184D6D38}" dt="2024-06-24T09:02:39.904" v="3674" actId="478"/>
          <ac:cxnSpMkLst>
            <pc:docMk/>
            <pc:sldMk cId="3413412252" sldId="292"/>
            <ac:cxnSpMk id="39" creationId="{085CFCF0-D0A5-4B8A-9029-8337243767C3}"/>
          </ac:cxnSpMkLst>
        </pc:cxnChg>
        <pc:cxnChg chg="add mod">
          <ac:chgData name="Ben Hutchins" userId="44c80d64-fdcb-478a-be19-63da4465f001" providerId="ADAL" clId="{B37F385B-EA30-4EA5-A43B-46B1184D6D38}" dt="2024-06-17T08:30:36.696" v="895" actId="14100"/>
          <ac:cxnSpMkLst>
            <pc:docMk/>
            <pc:sldMk cId="3413412252" sldId="292"/>
            <ac:cxnSpMk id="42" creationId="{9BBFC01B-BC23-4B79-A71C-BB8671CCE2BF}"/>
          </ac:cxnSpMkLst>
        </pc:cxnChg>
      </pc:sldChg>
      <pc:sldChg chg="addSp modSp mod">
        <pc:chgData name="Ben Hutchins" userId="44c80d64-fdcb-478a-be19-63da4465f001" providerId="ADAL" clId="{B37F385B-EA30-4EA5-A43B-46B1184D6D38}" dt="2024-06-17T08:36:40.682" v="1277" actId="20577"/>
        <pc:sldMkLst>
          <pc:docMk/>
          <pc:sldMk cId="3971443072" sldId="294"/>
        </pc:sldMkLst>
        <pc:spChg chg="mod">
          <ac:chgData name="Ben Hutchins" userId="44c80d64-fdcb-478a-be19-63da4465f001" providerId="ADAL" clId="{B37F385B-EA30-4EA5-A43B-46B1184D6D38}" dt="2024-06-17T08:33:09.631" v="958" actId="20577"/>
          <ac:spMkLst>
            <pc:docMk/>
            <pc:sldMk cId="3971443072" sldId="294"/>
            <ac:spMk id="2" creationId="{820E47B9-0461-46C4-8BA3-8E18F2C6002D}"/>
          </ac:spMkLst>
        </pc:spChg>
        <pc:spChg chg="mod">
          <ac:chgData name="Ben Hutchins" userId="44c80d64-fdcb-478a-be19-63da4465f001" providerId="ADAL" clId="{B37F385B-EA30-4EA5-A43B-46B1184D6D38}" dt="2024-06-17T08:36:40.682" v="1277" actId="20577"/>
          <ac:spMkLst>
            <pc:docMk/>
            <pc:sldMk cId="3971443072" sldId="294"/>
            <ac:spMk id="3" creationId="{6A4975D1-E7ED-4FA8-8674-47E791A9BB6D}"/>
          </ac:spMkLst>
        </pc:spChg>
        <pc:spChg chg="add mod">
          <ac:chgData name="Ben Hutchins" userId="44c80d64-fdcb-478a-be19-63da4465f001" providerId="ADAL" clId="{B37F385B-EA30-4EA5-A43B-46B1184D6D38}" dt="2024-06-17T07:51:44.661" v="103" actId="1076"/>
          <ac:spMkLst>
            <pc:docMk/>
            <pc:sldMk cId="3971443072" sldId="294"/>
            <ac:spMk id="5" creationId="{25E0EC98-A634-431D-B39E-1F3494DC00F3}"/>
          </ac:spMkLst>
        </pc:spChg>
        <pc:spChg chg="add mod">
          <ac:chgData name="Ben Hutchins" userId="44c80d64-fdcb-478a-be19-63da4465f001" providerId="ADAL" clId="{B37F385B-EA30-4EA5-A43B-46B1184D6D38}" dt="2024-06-17T07:51:53.647" v="105" actId="1076"/>
          <ac:spMkLst>
            <pc:docMk/>
            <pc:sldMk cId="3971443072" sldId="294"/>
            <ac:spMk id="6" creationId="{DFD921F7-A802-49E8-9A4C-A7ACED3A70F6}"/>
          </ac:spMkLst>
        </pc:spChg>
        <pc:spChg chg="add mod">
          <ac:chgData name="Ben Hutchins" userId="44c80d64-fdcb-478a-be19-63da4465f001" providerId="ADAL" clId="{B37F385B-EA30-4EA5-A43B-46B1184D6D38}" dt="2024-06-17T08:32:39.963" v="898" actId="1076"/>
          <ac:spMkLst>
            <pc:docMk/>
            <pc:sldMk cId="3971443072" sldId="294"/>
            <ac:spMk id="7" creationId="{652CDE88-12D6-4A05-81E0-BC05A3F32E26}"/>
          </ac:spMkLst>
        </pc:spChg>
      </pc:sldChg>
      <pc:sldChg chg="del">
        <pc:chgData name="Ben Hutchins" userId="44c80d64-fdcb-478a-be19-63da4465f001" providerId="ADAL" clId="{B37F385B-EA30-4EA5-A43B-46B1184D6D38}" dt="2024-06-20T11:05:52.060" v="3671" actId="2696"/>
        <pc:sldMkLst>
          <pc:docMk/>
          <pc:sldMk cId="2263284693" sldId="296"/>
        </pc:sldMkLst>
      </pc:sldChg>
      <pc:sldChg chg="addSp modSp del mod">
        <pc:chgData name="Ben Hutchins" userId="44c80d64-fdcb-478a-be19-63da4465f001" providerId="ADAL" clId="{B37F385B-EA30-4EA5-A43B-46B1184D6D38}" dt="2024-06-17T08:43:59.442" v="1283" actId="2696"/>
        <pc:sldMkLst>
          <pc:docMk/>
          <pc:sldMk cId="161903044" sldId="310"/>
        </pc:sldMkLst>
        <pc:spChg chg="mod">
          <ac:chgData name="Ben Hutchins" userId="44c80d64-fdcb-478a-be19-63da4465f001" providerId="ADAL" clId="{B37F385B-EA30-4EA5-A43B-46B1184D6D38}" dt="2024-06-17T07:53:51.056" v="115" actId="20577"/>
          <ac:spMkLst>
            <pc:docMk/>
            <pc:sldMk cId="161903044" sldId="310"/>
            <ac:spMk id="4" creationId="{F7E6EEA7-9838-4FA9-A909-04D2D86F0264}"/>
          </ac:spMkLst>
        </pc:spChg>
        <pc:spChg chg="add mod">
          <ac:chgData name="Ben Hutchins" userId="44c80d64-fdcb-478a-be19-63da4465f001" providerId="ADAL" clId="{B37F385B-EA30-4EA5-A43B-46B1184D6D38}" dt="2024-06-17T07:53:55.089" v="116"/>
          <ac:spMkLst>
            <pc:docMk/>
            <pc:sldMk cId="161903044" sldId="310"/>
            <ac:spMk id="5" creationId="{C56A01CE-3E23-4791-A6CD-E11DD5192727}"/>
          </ac:spMkLst>
        </pc:spChg>
        <pc:spChg chg="add mod">
          <ac:chgData name="Ben Hutchins" userId="44c80d64-fdcb-478a-be19-63da4465f001" providerId="ADAL" clId="{B37F385B-EA30-4EA5-A43B-46B1184D6D38}" dt="2024-06-17T07:53:55.089" v="116"/>
          <ac:spMkLst>
            <pc:docMk/>
            <pc:sldMk cId="161903044" sldId="310"/>
            <ac:spMk id="6" creationId="{1AF240F1-7909-45EA-8FE4-50AA4E889E77}"/>
          </ac:spMkLst>
        </pc:spChg>
      </pc:sldChg>
      <pc:sldChg chg="del">
        <pc:chgData name="Ben Hutchins" userId="44c80d64-fdcb-478a-be19-63da4465f001" providerId="ADAL" clId="{B37F385B-EA30-4EA5-A43B-46B1184D6D38}" dt="2024-06-20T11:05:52.060" v="3671" actId="2696"/>
        <pc:sldMkLst>
          <pc:docMk/>
          <pc:sldMk cId="773282973" sldId="311"/>
        </pc:sldMkLst>
      </pc:sldChg>
      <pc:sldChg chg="del">
        <pc:chgData name="Ben Hutchins" userId="44c80d64-fdcb-478a-be19-63da4465f001" providerId="ADAL" clId="{B37F385B-EA30-4EA5-A43B-46B1184D6D38}" dt="2024-06-20T11:05:52.060" v="3671" actId="2696"/>
        <pc:sldMkLst>
          <pc:docMk/>
          <pc:sldMk cId="3704706332" sldId="313"/>
        </pc:sldMkLst>
      </pc:sldChg>
      <pc:sldChg chg="del">
        <pc:chgData name="Ben Hutchins" userId="44c80d64-fdcb-478a-be19-63da4465f001" providerId="ADAL" clId="{B37F385B-EA30-4EA5-A43B-46B1184D6D38}" dt="2024-06-20T11:05:52.060" v="3671" actId="2696"/>
        <pc:sldMkLst>
          <pc:docMk/>
          <pc:sldMk cId="4099350191" sldId="315"/>
        </pc:sldMkLst>
      </pc:sldChg>
      <pc:sldChg chg="addSp delSp modSp mod ord modAnim modNotesTx">
        <pc:chgData name="Ben Hutchins" userId="44c80d64-fdcb-478a-be19-63da4465f001" providerId="ADAL" clId="{B37F385B-EA30-4EA5-A43B-46B1184D6D38}" dt="2024-06-25T16:07:53.179" v="7614"/>
        <pc:sldMkLst>
          <pc:docMk/>
          <pc:sldMk cId="1900378239" sldId="317"/>
        </pc:sldMkLst>
        <pc:spChg chg="add del mod">
          <ac:chgData name="Ben Hutchins" userId="44c80d64-fdcb-478a-be19-63da4465f001" providerId="ADAL" clId="{B37F385B-EA30-4EA5-A43B-46B1184D6D38}" dt="2024-06-17T08:54:41.126" v="1365" actId="478"/>
          <ac:spMkLst>
            <pc:docMk/>
            <pc:sldMk cId="1900378239" sldId="317"/>
            <ac:spMk id="2" creationId="{B8D794DE-3319-4C39-8583-6D7916F0336A}"/>
          </ac:spMkLst>
        </pc:spChg>
        <pc:spChg chg="mod">
          <ac:chgData name="Ben Hutchins" userId="44c80d64-fdcb-478a-be19-63da4465f001" providerId="ADAL" clId="{B37F385B-EA30-4EA5-A43B-46B1184D6D38}" dt="2024-06-17T09:11:53.995" v="1880" actId="1076"/>
          <ac:spMkLst>
            <pc:docMk/>
            <pc:sldMk cId="1900378239" sldId="317"/>
            <ac:spMk id="3" creationId="{60DC2AB5-DB8B-4683-AFBB-5608C9CF95D9}"/>
          </ac:spMkLst>
        </pc:spChg>
        <pc:spChg chg="del">
          <ac:chgData name="Ben Hutchins" userId="44c80d64-fdcb-478a-be19-63da4465f001" providerId="ADAL" clId="{B37F385B-EA30-4EA5-A43B-46B1184D6D38}" dt="2024-06-17T08:54:47.921" v="1370" actId="478"/>
          <ac:spMkLst>
            <pc:docMk/>
            <pc:sldMk cId="1900378239" sldId="317"/>
            <ac:spMk id="4" creationId="{B55F69CE-D40B-4776-AD28-B432D27B7FF1}"/>
          </ac:spMkLst>
        </pc:spChg>
        <pc:spChg chg="add del mod">
          <ac:chgData name="Ben Hutchins" userId="44c80d64-fdcb-478a-be19-63da4465f001" providerId="ADAL" clId="{B37F385B-EA30-4EA5-A43B-46B1184D6D38}" dt="2024-06-17T08:54:41.126" v="1365" actId="478"/>
          <ac:spMkLst>
            <pc:docMk/>
            <pc:sldMk cId="1900378239" sldId="317"/>
            <ac:spMk id="6" creationId="{1FD9C36B-4F1D-41FA-9835-2CFC3B704808}"/>
          </ac:spMkLst>
        </pc:spChg>
        <pc:spChg chg="mod">
          <ac:chgData name="Ben Hutchins" userId="44c80d64-fdcb-478a-be19-63da4465f001" providerId="ADAL" clId="{B37F385B-EA30-4EA5-A43B-46B1184D6D38}" dt="2024-06-17T08:55:19.555" v="1379" actId="20577"/>
          <ac:spMkLst>
            <pc:docMk/>
            <pc:sldMk cId="1900378239" sldId="317"/>
            <ac:spMk id="8" creationId="{85ABEA0E-344E-458D-BAC4-88600168BA3B}"/>
          </ac:spMkLst>
        </pc:spChg>
        <pc:spChg chg="del">
          <ac:chgData name="Ben Hutchins" userId="44c80d64-fdcb-478a-be19-63da4465f001" providerId="ADAL" clId="{B37F385B-EA30-4EA5-A43B-46B1184D6D38}" dt="2024-06-17T08:54:49.390" v="1371" actId="478"/>
          <ac:spMkLst>
            <pc:docMk/>
            <pc:sldMk cId="1900378239" sldId="317"/>
            <ac:spMk id="14" creationId="{07AB3311-1B4F-4D3C-A166-F6E943AF0739}"/>
          </ac:spMkLst>
        </pc:spChg>
        <pc:spChg chg="add mod">
          <ac:chgData name="Ben Hutchins" userId="44c80d64-fdcb-478a-be19-63da4465f001" providerId="ADAL" clId="{B37F385B-EA30-4EA5-A43B-46B1184D6D38}" dt="2024-06-17T08:54:56.847" v="1372"/>
          <ac:spMkLst>
            <pc:docMk/>
            <pc:sldMk cId="1900378239" sldId="317"/>
            <ac:spMk id="15" creationId="{5D445342-6E7B-4EF9-B279-DA65BC365431}"/>
          </ac:spMkLst>
        </pc:spChg>
        <pc:spChg chg="add mod">
          <ac:chgData name="Ben Hutchins" userId="44c80d64-fdcb-478a-be19-63da4465f001" providerId="ADAL" clId="{B37F385B-EA30-4EA5-A43B-46B1184D6D38}" dt="2024-06-17T08:54:56.847" v="1372"/>
          <ac:spMkLst>
            <pc:docMk/>
            <pc:sldMk cId="1900378239" sldId="317"/>
            <ac:spMk id="16" creationId="{D92172B1-939F-4DDB-A537-CC4CF174514A}"/>
          </ac:spMkLst>
        </pc:spChg>
        <pc:spChg chg="add mod">
          <ac:chgData name="Ben Hutchins" userId="44c80d64-fdcb-478a-be19-63da4465f001" providerId="ADAL" clId="{B37F385B-EA30-4EA5-A43B-46B1184D6D38}" dt="2024-06-17T08:54:56.847" v="1372"/>
          <ac:spMkLst>
            <pc:docMk/>
            <pc:sldMk cId="1900378239" sldId="317"/>
            <ac:spMk id="17" creationId="{FFAB54E0-0C56-4EDE-9080-5F287EA40732}"/>
          </ac:spMkLst>
        </pc:spChg>
        <pc:spChg chg="del">
          <ac:chgData name="Ben Hutchins" userId="44c80d64-fdcb-478a-be19-63da4465f001" providerId="ADAL" clId="{B37F385B-EA30-4EA5-A43B-46B1184D6D38}" dt="2024-06-17T08:54:45.420" v="1368" actId="478"/>
          <ac:spMkLst>
            <pc:docMk/>
            <pc:sldMk cId="1900378239" sldId="317"/>
            <ac:spMk id="18" creationId="{B4C8B5F1-3740-4410-8A81-13671B347DE0}"/>
          </ac:spMkLst>
        </pc:spChg>
        <pc:spChg chg="add mod">
          <ac:chgData name="Ben Hutchins" userId="44c80d64-fdcb-478a-be19-63da4465f001" providerId="ADAL" clId="{B37F385B-EA30-4EA5-A43B-46B1184D6D38}" dt="2024-06-17T08:55:07.506" v="1377" actId="1076"/>
          <ac:spMkLst>
            <pc:docMk/>
            <pc:sldMk cId="1900378239" sldId="317"/>
            <ac:spMk id="19" creationId="{E967A585-FD19-40B8-85EA-BCB2413D8FCA}"/>
          </ac:spMkLst>
        </pc:spChg>
        <pc:spChg chg="add mod">
          <ac:chgData name="Ben Hutchins" userId="44c80d64-fdcb-478a-be19-63da4465f001" providerId="ADAL" clId="{B37F385B-EA30-4EA5-A43B-46B1184D6D38}" dt="2024-06-25T16:07:39.013" v="7612" actId="1076"/>
          <ac:spMkLst>
            <pc:docMk/>
            <pc:sldMk cId="1900378239" sldId="317"/>
            <ac:spMk id="20" creationId="{879B93B3-0270-427B-90EE-241CAB703164}"/>
          </ac:spMkLst>
        </pc:spChg>
        <pc:spChg chg="add del mod">
          <ac:chgData name="Ben Hutchins" userId="44c80d64-fdcb-478a-be19-63da4465f001" providerId="ADAL" clId="{B37F385B-EA30-4EA5-A43B-46B1184D6D38}" dt="2024-06-17T08:55:03.971" v="1376" actId="478"/>
          <ac:spMkLst>
            <pc:docMk/>
            <pc:sldMk cId="1900378239" sldId="317"/>
            <ac:spMk id="20" creationId="{FD93437E-67E3-4CCA-978F-23D477261D32}"/>
          </ac:spMkLst>
        </pc:spChg>
        <pc:spChg chg="add del mod">
          <ac:chgData name="Ben Hutchins" userId="44c80d64-fdcb-478a-be19-63da4465f001" providerId="ADAL" clId="{B37F385B-EA30-4EA5-A43B-46B1184D6D38}" dt="2024-06-17T08:55:03.374" v="1375" actId="478"/>
          <ac:spMkLst>
            <pc:docMk/>
            <pc:sldMk cId="1900378239" sldId="317"/>
            <ac:spMk id="21" creationId="{15789BB8-BC69-4B8D-9712-A1076BE4BAF2}"/>
          </ac:spMkLst>
        </pc:spChg>
        <pc:spChg chg="del">
          <ac:chgData name="Ben Hutchins" userId="44c80d64-fdcb-478a-be19-63da4465f001" providerId="ADAL" clId="{B37F385B-EA30-4EA5-A43B-46B1184D6D38}" dt="2024-06-17T08:54:46.794" v="1369" actId="478"/>
          <ac:spMkLst>
            <pc:docMk/>
            <pc:sldMk cId="1900378239" sldId="317"/>
            <ac:spMk id="22" creationId="{B906AAF4-E268-4128-BE0E-1E0142B615F3}"/>
          </ac:spMkLst>
        </pc:spChg>
        <pc:spChg chg="del">
          <ac:chgData name="Ben Hutchins" userId="44c80d64-fdcb-478a-be19-63da4465f001" providerId="ADAL" clId="{B37F385B-EA30-4EA5-A43B-46B1184D6D38}" dt="2024-06-17T08:54:43.843" v="1367" actId="478"/>
          <ac:spMkLst>
            <pc:docMk/>
            <pc:sldMk cId="1900378239" sldId="317"/>
            <ac:spMk id="23" creationId="{12B8F3EF-542E-4FD9-8F31-1886C1B27954}"/>
          </ac:spMkLst>
        </pc:spChg>
        <pc:spChg chg="del">
          <ac:chgData name="Ben Hutchins" userId="44c80d64-fdcb-478a-be19-63da4465f001" providerId="ADAL" clId="{B37F385B-EA30-4EA5-A43B-46B1184D6D38}" dt="2024-06-17T08:54:42.684" v="1366" actId="478"/>
          <ac:spMkLst>
            <pc:docMk/>
            <pc:sldMk cId="1900378239" sldId="317"/>
            <ac:spMk id="26" creationId="{B742A812-3B1D-4456-9500-E4A52847BCED}"/>
          </ac:spMkLst>
        </pc:spChg>
        <pc:spChg chg="add mod">
          <ac:chgData name="Ben Hutchins" userId="44c80d64-fdcb-478a-be19-63da4465f001" providerId="ADAL" clId="{B37F385B-EA30-4EA5-A43B-46B1184D6D38}" dt="2024-06-17T09:05:29.852" v="1701" actId="1076"/>
          <ac:spMkLst>
            <pc:docMk/>
            <pc:sldMk cId="1900378239" sldId="317"/>
            <ac:spMk id="29" creationId="{9D5D55A6-8CCC-4F87-923D-6F87008E4F8E}"/>
          </ac:spMkLst>
        </pc:spChg>
        <pc:spChg chg="add mod">
          <ac:chgData name="Ben Hutchins" userId="44c80d64-fdcb-478a-be19-63da4465f001" providerId="ADAL" clId="{B37F385B-EA30-4EA5-A43B-46B1184D6D38}" dt="2024-06-17T09:09:08.565" v="1709" actId="1076"/>
          <ac:spMkLst>
            <pc:docMk/>
            <pc:sldMk cId="1900378239" sldId="317"/>
            <ac:spMk id="31" creationId="{459E29DE-4A40-4925-9D19-1EC430D556EB}"/>
          </ac:spMkLst>
        </pc:spChg>
        <pc:spChg chg="add mod">
          <ac:chgData name="Ben Hutchins" userId="44c80d64-fdcb-478a-be19-63da4465f001" providerId="ADAL" clId="{B37F385B-EA30-4EA5-A43B-46B1184D6D38}" dt="2024-06-17T09:15:16.789" v="1910" actId="1076"/>
          <ac:spMkLst>
            <pc:docMk/>
            <pc:sldMk cId="1900378239" sldId="317"/>
            <ac:spMk id="32" creationId="{4BFCC501-16C1-464F-BB09-46A162444A91}"/>
          </ac:spMkLst>
        </pc:spChg>
        <pc:grpChg chg="add mod">
          <ac:chgData name="Ben Hutchins" userId="44c80d64-fdcb-478a-be19-63da4465f001" providerId="ADAL" clId="{B37F385B-EA30-4EA5-A43B-46B1184D6D38}" dt="2024-06-17T09:02:29.221" v="1635" actId="1076"/>
          <ac:grpSpMkLst>
            <pc:docMk/>
            <pc:sldMk cId="1900378239" sldId="317"/>
            <ac:grpSpMk id="13" creationId="{02F06841-2230-4789-81D2-F79936FB5335}"/>
          </ac:grpSpMkLst>
        </pc:grpChg>
        <pc:picChg chg="add mod modCrop">
          <ac:chgData name="Ben Hutchins" userId="44c80d64-fdcb-478a-be19-63da4465f001" providerId="ADAL" clId="{B37F385B-EA30-4EA5-A43B-46B1184D6D38}" dt="2024-06-17T09:02:06.743" v="1630" actId="164"/>
          <ac:picMkLst>
            <pc:docMk/>
            <pc:sldMk cId="1900378239" sldId="317"/>
            <ac:picMk id="9" creationId="{A62E8AE9-30A8-4FFA-96B5-26100CF9B7F9}"/>
          </ac:picMkLst>
        </pc:picChg>
        <pc:picChg chg="del">
          <ac:chgData name="Ben Hutchins" userId="44c80d64-fdcb-478a-be19-63da4465f001" providerId="ADAL" clId="{B37F385B-EA30-4EA5-A43B-46B1184D6D38}" dt="2024-06-17T08:54:36.165" v="1363" actId="478"/>
          <ac:picMkLst>
            <pc:docMk/>
            <pc:sldMk cId="1900378239" sldId="317"/>
            <ac:picMk id="11" creationId="{4E93C8A2-27B2-4011-9A5C-D68DC3A5BE43}"/>
          </ac:picMkLst>
        </pc:picChg>
        <pc:picChg chg="add mod modCrop">
          <ac:chgData name="Ben Hutchins" userId="44c80d64-fdcb-478a-be19-63da4465f001" providerId="ADAL" clId="{B37F385B-EA30-4EA5-A43B-46B1184D6D38}" dt="2024-06-17T09:02:06.743" v="1630" actId="164"/>
          <ac:picMkLst>
            <pc:docMk/>
            <pc:sldMk cId="1900378239" sldId="317"/>
            <ac:picMk id="12" creationId="{3D41C1B7-69C0-4206-AF86-A846227557F1}"/>
          </ac:picMkLst>
        </pc:picChg>
        <pc:picChg chg="add mod">
          <ac:chgData name="Ben Hutchins" userId="44c80d64-fdcb-478a-be19-63da4465f001" providerId="ADAL" clId="{B37F385B-EA30-4EA5-A43B-46B1184D6D38}" dt="2024-06-17T08:56:29.125" v="1442" actId="1076"/>
          <ac:picMkLst>
            <pc:docMk/>
            <pc:sldMk cId="1900378239" sldId="317"/>
            <ac:picMk id="24" creationId="{36B68181-3ABA-45C9-8CC0-9053A8621F7A}"/>
          </ac:picMkLst>
        </pc:picChg>
        <pc:picChg chg="add mod modCrop">
          <ac:chgData name="Ben Hutchins" userId="44c80d64-fdcb-478a-be19-63da4465f001" providerId="ADAL" clId="{B37F385B-EA30-4EA5-A43B-46B1184D6D38}" dt="2024-06-17T09:02:06.743" v="1630" actId="164"/>
          <ac:picMkLst>
            <pc:docMk/>
            <pc:sldMk cId="1900378239" sldId="317"/>
            <ac:picMk id="25" creationId="{A5C334AD-FE4F-45EF-9481-6897FFE4F61B}"/>
          </ac:picMkLst>
        </pc:picChg>
        <pc:picChg chg="add mod">
          <ac:chgData name="Ben Hutchins" userId="44c80d64-fdcb-478a-be19-63da4465f001" providerId="ADAL" clId="{B37F385B-EA30-4EA5-A43B-46B1184D6D38}" dt="2024-06-17T09:03:47.251" v="1680" actId="1076"/>
          <ac:picMkLst>
            <pc:docMk/>
            <pc:sldMk cId="1900378239" sldId="317"/>
            <ac:picMk id="28" creationId="{EC0A8EC8-1C74-40A6-A0FF-12B6FA055694}"/>
          </ac:picMkLst>
        </pc:picChg>
        <pc:picChg chg="add mod">
          <ac:chgData name="Ben Hutchins" userId="44c80d64-fdcb-478a-be19-63da4465f001" providerId="ADAL" clId="{B37F385B-EA30-4EA5-A43B-46B1184D6D38}" dt="2024-06-17T09:08:54.852" v="1707" actId="1076"/>
          <ac:picMkLst>
            <pc:docMk/>
            <pc:sldMk cId="1900378239" sldId="317"/>
            <ac:picMk id="30" creationId="{A0EDE5C8-FB88-48B7-976D-6F17FAE0CAC5}"/>
          </ac:picMkLst>
        </pc:picChg>
        <pc:picChg chg="add mod">
          <ac:chgData name="Ben Hutchins" userId="44c80d64-fdcb-478a-be19-63da4465f001" providerId="ADAL" clId="{B37F385B-EA30-4EA5-A43B-46B1184D6D38}" dt="2024-06-17T09:21:49.346" v="1925" actId="1076"/>
          <ac:picMkLst>
            <pc:docMk/>
            <pc:sldMk cId="1900378239" sldId="317"/>
            <ac:picMk id="33" creationId="{FF348D10-D1FB-4128-AF0C-8653B0588580}"/>
          </ac:picMkLst>
        </pc:picChg>
      </pc:sldChg>
      <pc:sldChg chg="del">
        <pc:chgData name="Ben Hutchins" userId="44c80d64-fdcb-478a-be19-63da4465f001" providerId="ADAL" clId="{B37F385B-EA30-4EA5-A43B-46B1184D6D38}" dt="2024-06-20T11:05:52.060" v="3671" actId="2696"/>
        <pc:sldMkLst>
          <pc:docMk/>
          <pc:sldMk cId="523974882" sldId="318"/>
        </pc:sldMkLst>
      </pc:sldChg>
      <pc:sldChg chg="del">
        <pc:chgData name="Ben Hutchins" userId="44c80d64-fdcb-478a-be19-63da4465f001" providerId="ADAL" clId="{B37F385B-EA30-4EA5-A43B-46B1184D6D38}" dt="2024-06-20T11:05:52.060" v="3671" actId="2696"/>
        <pc:sldMkLst>
          <pc:docMk/>
          <pc:sldMk cId="3879948674" sldId="320"/>
        </pc:sldMkLst>
      </pc:sldChg>
      <pc:sldChg chg="del">
        <pc:chgData name="Ben Hutchins" userId="44c80d64-fdcb-478a-be19-63da4465f001" providerId="ADAL" clId="{B37F385B-EA30-4EA5-A43B-46B1184D6D38}" dt="2024-06-20T11:05:52.060" v="3671" actId="2696"/>
        <pc:sldMkLst>
          <pc:docMk/>
          <pc:sldMk cId="4256951986" sldId="321"/>
        </pc:sldMkLst>
      </pc:sldChg>
      <pc:sldChg chg="del">
        <pc:chgData name="Ben Hutchins" userId="44c80d64-fdcb-478a-be19-63da4465f001" providerId="ADAL" clId="{B37F385B-EA30-4EA5-A43B-46B1184D6D38}" dt="2024-06-20T11:05:52.060" v="3671" actId="2696"/>
        <pc:sldMkLst>
          <pc:docMk/>
          <pc:sldMk cId="42803597" sldId="322"/>
        </pc:sldMkLst>
      </pc:sldChg>
      <pc:sldChg chg="addSp delSp modSp add mod ord delAnim modAnim">
        <pc:chgData name="Ben Hutchins" userId="44c80d64-fdcb-478a-be19-63da4465f001" providerId="ADAL" clId="{B37F385B-EA30-4EA5-A43B-46B1184D6D38}" dt="2024-06-25T16:04:03.742" v="7549" actId="20577"/>
        <pc:sldMkLst>
          <pc:docMk/>
          <pc:sldMk cId="3096724218" sldId="323"/>
        </pc:sldMkLst>
        <pc:spChg chg="mod">
          <ac:chgData name="Ben Hutchins" userId="44c80d64-fdcb-478a-be19-63da4465f001" providerId="ADAL" clId="{B37F385B-EA30-4EA5-A43B-46B1184D6D38}" dt="2024-06-17T08:05:25.442" v="637" actId="20577"/>
          <ac:spMkLst>
            <pc:docMk/>
            <pc:sldMk cId="3096724218" sldId="323"/>
            <ac:spMk id="2" creationId="{A6A505E1-99BE-4C1D-9FFD-FB6D3262554E}"/>
          </ac:spMkLst>
        </pc:spChg>
        <pc:spChg chg="del">
          <ac:chgData name="Ben Hutchins" userId="44c80d64-fdcb-478a-be19-63da4465f001" providerId="ADAL" clId="{B37F385B-EA30-4EA5-A43B-46B1184D6D38}" dt="2024-06-17T08:05:56.528" v="639" actId="478"/>
          <ac:spMkLst>
            <pc:docMk/>
            <pc:sldMk cId="3096724218" sldId="323"/>
            <ac:spMk id="3" creationId="{E02C647C-5492-43B6-A79B-77A2E2CADC55}"/>
          </ac:spMkLst>
        </pc:spChg>
        <pc:spChg chg="mod">
          <ac:chgData name="Ben Hutchins" userId="44c80d64-fdcb-478a-be19-63da4465f001" providerId="ADAL" clId="{B37F385B-EA30-4EA5-A43B-46B1184D6D38}" dt="2024-06-24T11:36:17.298" v="7513" actId="2085"/>
          <ac:spMkLst>
            <pc:docMk/>
            <pc:sldMk cId="3096724218" sldId="323"/>
            <ac:spMk id="4" creationId="{E490381F-C29B-4562-999B-4F415927BF85}"/>
          </ac:spMkLst>
        </pc:spChg>
        <pc:spChg chg="del">
          <ac:chgData name="Ben Hutchins" userId="44c80d64-fdcb-478a-be19-63da4465f001" providerId="ADAL" clId="{B37F385B-EA30-4EA5-A43B-46B1184D6D38}" dt="2024-06-17T08:05:31.510" v="638" actId="478"/>
          <ac:spMkLst>
            <pc:docMk/>
            <pc:sldMk cId="3096724218" sldId="323"/>
            <ac:spMk id="10" creationId="{A93E6CA4-502A-4EED-84BE-E559A5C78EDB}"/>
          </ac:spMkLst>
        </pc:spChg>
        <pc:spChg chg="add del mod">
          <ac:chgData name="Ben Hutchins" userId="44c80d64-fdcb-478a-be19-63da4465f001" providerId="ADAL" clId="{B37F385B-EA30-4EA5-A43B-46B1184D6D38}" dt="2024-06-17T08:05:59.906" v="640" actId="478"/>
          <ac:spMkLst>
            <pc:docMk/>
            <pc:sldMk cId="3096724218" sldId="323"/>
            <ac:spMk id="11" creationId="{BB7D9DEB-DDAC-46FB-AD43-354473BED550}"/>
          </ac:spMkLst>
        </pc:spChg>
        <pc:spChg chg="del">
          <ac:chgData name="Ben Hutchins" userId="44c80d64-fdcb-478a-be19-63da4465f001" providerId="ADAL" clId="{B37F385B-EA30-4EA5-A43B-46B1184D6D38}" dt="2024-06-17T08:06:03.323" v="641" actId="478"/>
          <ac:spMkLst>
            <pc:docMk/>
            <pc:sldMk cId="3096724218" sldId="323"/>
            <ac:spMk id="15" creationId="{A5206079-33C2-4D15-88DF-F8A377C1BD26}"/>
          </ac:spMkLst>
        </pc:spChg>
        <pc:spChg chg="add mod">
          <ac:chgData name="Ben Hutchins" userId="44c80d64-fdcb-478a-be19-63da4465f001" providerId="ADAL" clId="{B37F385B-EA30-4EA5-A43B-46B1184D6D38}" dt="2024-06-25T16:04:03.742" v="7549" actId="20577"/>
          <ac:spMkLst>
            <pc:docMk/>
            <pc:sldMk cId="3096724218" sldId="323"/>
            <ac:spMk id="19" creationId="{D3056149-CB63-4AE8-81D5-37767025D279}"/>
          </ac:spMkLst>
        </pc:spChg>
        <pc:spChg chg="add del mod">
          <ac:chgData name="Ben Hutchins" userId="44c80d64-fdcb-478a-be19-63da4465f001" providerId="ADAL" clId="{B37F385B-EA30-4EA5-A43B-46B1184D6D38}" dt="2024-06-17T08:10:51.408" v="821" actId="478"/>
          <ac:spMkLst>
            <pc:docMk/>
            <pc:sldMk cId="3096724218" sldId="323"/>
            <ac:spMk id="20" creationId="{0BB9A0D5-D933-4E10-BA73-BD03765F176A}"/>
          </ac:spMkLst>
        </pc:spChg>
        <pc:picChg chg="del">
          <ac:chgData name="Ben Hutchins" userId="44c80d64-fdcb-478a-be19-63da4465f001" providerId="ADAL" clId="{B37F385B-EA30-4EA5-A43B-46B1184D6D38}" dt="2024-06-17T08:06:03.323" v="641" actId="478"/>
          <ac:picMkLst>
            <pc:docMk/>
            <pc:sldMk cId="3096724218" sldId="323"/>
            <ac:picMk id="6" creationId="{3B370516-F993-4D21-90A1-18ADECD858CA}"/>
          </ac:picMkLst>
        </pc:picChg>
        <pc:picChg chg="del">
          <ac:chgData name="Ben Hutchins" userId="44c80d64-fdcb-478a-be19-63da4465f001" providerId="ADAL" clId="{B37F385B-EA30-4EA5-A43B-46B1184D6D38}" dt="2024-06-17T08:06:03.323" v="641" actId="478"/>
          <ac:picMkLst>
            <pc:docMk/>
            <pc:sldMk cId="3096724218" sldId="323"/>
            <ac:picMk id="12" creationId="{84BB2D3F-454E-4637-B612-32B2B1CEA389}"/>
          </ac:picMkLst>
        </pc:picChg>
        <pc:picChg chg="del">
          <ac:chgData name="Ben Hutchins" userId="44c80d64-fdcb-478a-be19-63da4465f001" providerId="ADAL" clId="{B37F385B-EA30-4EA5-A43B-46B1184D6D38}" dt="2024-06-17T08:06:03.323" v="641" actId="478"/>
          <ac:picMkLst>
            <pc:docMk/>
            <pc:sldMk cId="3096724218" sldId="323"/>
            <ac:picMk id="13" creationId="{4B5C663B-1A2F-4377-96F8-E62170AC500A}"/>
          </ac:picMkLst>
        </pc:picChg>
        <pc:picChg chg="del">
          <ac:chgData name="Ben Hutchins" userId="44c80d64-fdcb-478a-be19-63da4465f001" providerId="ADAL" clId="{B37F385B-EA30-4EA5-A43B-46B1184D6D38}" dt="2024-06-17T08:06:03.323" v="641" actId="478"/>
          <ac:picMkLst>
            <pc:docMk/>
            <pc:sldMk cId="3096724218" sldId="323"/>
            <ac:picMk id="17" creationId="{7DFB1DCA-D27B-4ABC-932E-B74E55A8E7B9}"/>
          </ac:picMkLst>
        </pc:picChg>
        <pc:picChg chg="add del mod">
          <ac:chgData name="Ben Hutchins" userId="44c80d64-fdcb-478a-be19-63da4465f001" providerId="ADAL" clId="{B37F385B-EA30-4EA5-A43B-46B1184D6D38}" dt="2024-06-17T08:11:00.551" v="824" actId="478"/>
          <ac:picMkLst>
            <pc:docMk/>
            <pc:sldMk cId="3096724218" sldId="323"/>
            <ac:picMk id="21" creationId="{98936E96-F776-4833-9AC5-3069DEC8C31B}"/>
          </ac:picMkLst>
        </pc:picChg>
        <pc:picChg chg="add mod">
          <ac:chgData name="Ben Hutchins" userId="44c80d64-fdcb-478a-be19-63da4465f001" providerId="ADAL" clId="{B37F385B-EA30-4EA5-A43B-46B1184D6D38}" dt="2024-06-17T08:11:22.415" v="830" actId="1076"/>
          <ac:picMkLst>
            <pc:docMk/>
            <pc:sldMk cId="3096724218" sldId="323"/>
            <ac:picMk id="22" creationId="{AD94E231-A0BB-448E-8FF4-38A80DD58DE5}"/>
          </ac:picMkLst>
        </pc:picChg>
      </pc:sldChg>
      <pc:sldChg chg="modSp add mod modShow">
        <pc:chgData name="Ben Hutchins" userId="44c80d64-fdcb-478a-be19-63da4465f001" providerId="ADAL" clId="{B37F385B-EA30-4EA5-A43B-46B1184D6D38}" dt="2024-06-25T16:05:25.543" v="7550" actId="729"/>
        <pc:sldMkLst>
          <pc:docMk/>
          <pc:sldMk cId="2723103213" sldId="324"/>
        </pc:sldMkLst>
        <pc:spChg chg="mod">
          <ac:chgData name="Ben Hutchins" userId="44c80d64-fdcb-478a-be19-63da4465f001" providerId="ADAL" clId="{B37F385B-EA30-4EA5-A43B-46B1184D6D38}" dt="2024-06-17T08:40:50.800" v="1280" actId="113"/>
          <ac:spMkLst>
            <pc:docMk/>
            <pc:sldMk cId="2723103213" sldId="324"/>
            <ac:spMk id="3" creationId="{6A4975D1-E7ED-4FA8-8674-47E791A9BB6D}"/>
          </ac:spMkLst>
        </pc:spChg>
        <pc:spChg chg="mod">
          <ac:chgData name="Ben Hutchins" userId="44c80d64-fdcb-478a-be19-63da4465f001" providerId="ADAL" clId="{B37F385B-EA30-4EA5-A43B-46B1184D6D38}" dt="2024-06-17T08:41:00.372" v="1282" actId="20577"/>
          <ac:spMkLst>
            <pc:docMk/>
            <pc:sldMk cId="2723103213" sldId="324"/>
            <ac:spMk id="4" creationId="{F7E6EEA7-9838-4FA9-A909-04D2D86F0264}"/>
          </ac:spMkLst>
        </pc:spChg>
      </pc:sldChg>
      <pc:sldChg chg="new del">
        <pc:chgData name="Ben Hutchins" userId="44c80d64-fdcb-478a-be19-63da4465f001" providerId="ADAL" clId="{B37F385B-EA30-4EA5-A43B-46B1184D6D38}" dt="2024-06-17T09:23:10.283" v="1929" actId="2696"/>
        <pc:sldMkLst>
          <pc:docMk/>
          <pc:sldMk cId="2297859787" sldId="325"/>
        </pc:sldMkLst>
      </pc:sldChg>
      <pc:sldChg chg="addSp delSp modSp add mod delAnim modAnim modNotesTx">
        <pc:chgData name="Ben Hutchins" userId="44c80d64-fdcb-478a-be19-63da4465f001" providerId="ADAL" clId="{B37F385B-EA30-4EA5-A43B-46B1184D6D38}" dt="2024-06-20T09:24:13.970" v="3368" actId="1076"/>
        <pc:sldMkLst>
          <pc:docMk/>
          <pc:sldMk cId="3928689467" sldId="326"/>
        </pc:sldMkLst>
        <pc:spChg chg="mod">
          <ac:chgData name="Ben Hutchins" userId="44c80d64-fdcb-478a-be19-63da4465f001" providerId="ADAL" clId="{B37F385B-EA30-4EA5-A43B-46B1184D6D38}" dt="2024-06-17T09:24:01.673" v="2058" actId="20577"/>
          <ac:spMkLst>
            <pc:docMk/>
            <pc:sldMk cId="3928689467" sldId="326"/>
            <ac:spMk id="2" creationId="{B8D794DE-3319-4C39-8583-6D7916F0336A}"/>
          </ac:spMkLst>
        </pc:spChg>
        <pc:spChg chg="mod">
          <ac:chgData name="Ben Hutchins" userId="44c80d64-fdcb-478a-be19-63da4465f001" providerId="ADAL" clId="{B37F385B-EA30-4EA5-A43B-46B1184D6D38}" dt="2024-06-20T08:46:35.644" v="2860" actId="20577"/>
          <ac:spMkLst>
            <pc:docMk/>
            <pc:sldMk cId="3928689467" sldId="326"/>
            <ac:spMk id="3" creationId="{60DC2AB5-DB8B-4683-AFBB-5608C9CF95D9}"/>
          </ac:spMkLst>
        </pc:spChg>
        <pc:spChg chg="add mod">
          <ac:chgData name="Ben Hutchins" userId="44c80d64-fdcb-478a-be19-63da4465f001" providerId="ADAL" clId="{B37F385B-EA30-4EA5-A43B-46B1184D6D38}" dt="2024-06-20T08:37:33.850" v="2737" actId="1076"/>
          <ac:spMkLst>
            <pc:docMk/>
            <pc:sldMk cId="3928689467" sldId="326"/>
            <ac:spMk id="4" creationId="{27C09662-17EB-4613-85B1-EA130C18B826}"/>
          </ac:spMkLst>
        </pc:spChg>
        <pc:spChg chg="add mod ord">
          <ac:chgData name="Ben Hutchins" userId="44c80d64-fdcb-478a-be19-63da4465f001" providerId="ADAL" clId="{B37F385B-EA30-4EA5-A43B-46B1184D6D38}" dt="2024-06-20T08:28:51.552" v="2577" actId="1076"/>
          <ac:spMkLst>
            <pc:docMk/>
            <pc:sldMk cId="3928689467" sldId="326"/>
            <ac:spMk id="6" creationId="{8B8019CA-4B24-4F1B-AB1D-16D5CF59092B}"/>
          </ac:spMkLst>
        </pc:spChg>
        <pc:spChg chg="add mod">
          <ac:chgData name="Ben Hutchins" userId="44c80d64-fdcb-478a-be19-63da4465f001" providerId="ADAL" clId="{B37F385B-EA30-4EA5-A43B-46B1184D6D38}" dt="2024-06-20T08:41:29.011" v="2760" actId="1076"/>
          <ac:spMkLst>
            <pc:docMk/>
            <pc:sldMk cId="3928689467" sldId="326"/>
            <ac:spMk id="7" creationId="{79266404-5223-4596-916E-B8DF1B031D25}"/>
          </ac:spMkLst>
        </pc:spChg>
        <pc:spChg chg="mod">
          <ac:chgData name="Ben Hutchins" userId="44c80d64-fdcb-478a-be19-63da4465f001" providerId="ADAL" clId="{B37F385B-EA30-4EA5-A43B-46B1184D6D38}" dt="2024-06-20T08:52:07.858" v="2870" actId="20577"/>
          <ac:spMkLst>
            <pc:docMk/>
            <pc:sldMk cId="3928689467" sldId="326"/>
            <ac:spMk id="8" creationId="{85ABEA0E-344E-458D-BAC4-88600168BA3B}"/>
          </ac:spMkLst>
        </pc:spChg>
        <pc:spChg chg="add mod">
          <ac:chgData name="Ben Hutchins" userId="44c80d64-fdcb-478a-be19-63da4465f001" providerId="ADAL" clId="{B37F385B-EA30-4EA5-A43B-46B1184D6D38}" dt="2024-06-20T08:17:08.224" v="2407" actId="1076"/>
          <ac:spMkLst>
            <pc:docMk/>
            <pc:sldMk cId="3928689467" sldId="326"/>
            <ac:spMk id="13" creationId="{6CAE14FF-5289-4B71-808D-19533B130D12}"/>
          </ac:spMkLst>
        </pc:spChg>
        <pc:spChg chg="add del mod">
          <ac:chgData name="Ben Hutchins" userId="44c80d64-fdcb-478a-be19-63da4465f001" providerId="ADAL" clId="{B37F385B-EA30-4EA5-A43B-46B1184D6D38}" dt="2024-06-20T08:50:38.265" v="2865" actId="478"/>
          <ac:spMkLst>
            <pc:docMk/>
            <pc:sldMk cId="3928689467" sldId="326"/>
            <ac:spMk id="22" creationId="{A1AFA6E8-2506-41B0-932C-74A939B62D05}"/>
          </ac:spMkLst>
        </pc:spChg>
        <pc:spChg chg="add mod">
          <ac:chgData name="Ben Hutchins" userId="44c80d64-fdcb-478a-be19-63da4465f001" providerId="ADAL" clId="{B37F385B-EA30-4EA5-A43B-46B1184D6D38}" dt="2024-06-20T08:41:29.011" v="2760" actId="1076"/>
          <ac:spMkLst>
            <pc:docMk/>
            <pc:sldMk cId="3928689467" sldId="326"/>
            <ac:spMk id="24" creationId="{6E35716B-17A7-4534-9FDA-0BF9DEFFAB50}"/>
          </ac:spMkLst>
        </pc:spChg>
        <pc:spChg chg="add mod">
          <ac:chgData name="Ben Hutchins" userId="44c80d64-fdcb-478a-be19-63da4465f001" providerId="ADAL" clId="{B37F385B-EA30-4EA5-A43B-46B1184D6D38}" dt="2024-06-20T09:24:13.970" v="3368" actId="1076"/>
          <ac:spMkLst>
            <pc:docMk/>
            <pc:sldMk cId="3928689467" sldId="326"/>
            <ac:spMk id="25" creationId="{3A3F5ED4-3560-4D98-BDD6-5DA67CB28975}"/>
          </ac:spMkLst>
        </pc:spChg>
        <pc:spChg chg="del mod">
          <ac:chgData name="Ben Hutchins" userId="44c80d64-fdcb-478a-be19-63da4465f001" providerId="ADAL" clId="{B37F385B-EA30-4EA5-A43B-46B1184D6D38}" dt="2024-06-17T09:24:18.937" v="2068" actId="478"/>
          <ac:spMkLst>
            <pc:docMk/>
            <pc:sldMk cId="3928689467" sldId="326"/>
            <ac:spMk id="29" creationId="{9D5D55A6-8CCC-4F87-923D-6F87008E4F8E}"/>
          </ac:spMkLst>
        </pc:spChg>
        <pc:spChg chg="del mod">
          <ac:chgData name="Ben Hutchins" userId="44c80d64-fdcb-478a-be19-63da4465f001" providerId="ADAL" clId="{B37F385B-EA30-4EA5-A43B-46B1184D6D38}" dt="2024-06-17T09:24:20.378" v="2069" actId="478"/>
          <ac:spMkLst>
            <pc:docMk/>
            <pc:sldMk cId="3928689467" sldId="326"/>
            <ac:spMk id="31" creationId="{459E29DE-4A40-4925-9D19-1EC430D556EB}"/>
          </ac:spMkLst>
        </pc:spChg>
        <pc:spChg chg="del">
          <ac:chgData name="Ben Hutchins" userId="44c80d64-fdcb-478a-be19-63da4465f001" providerId="ADAL" clId="{B37F385B-EA30-4EA5-A43B-46B1184D6D38}" dt="2024-06-17T09:30:38.567" v="2362" actId="478"/>
          <ac:spMkLst>
            <pc:docMk/>
            <pc:sldMk cId="3928689467" sldId="326"/>
            <ac:spMk id="32" creationId="{4BFCC501-16C1-464F-BB09-46A162444A91}"/>
          </ac:spMkLst>
        </pc:spChg>
        <pc:grpChg chg="del">
          <ac:chgData name="Ben Hutchins" userId="44c80d64-fdcb-478a-be19-63da4465f001" providerId="ADAL" clId="{B37F385B-EA30-4EA5-A43B-46B1184D6D38}" dt="2024-06-17T09:24:13.653" v="2063" actId="478"/>
          <ac:grpSpMkLst>
            <pc:docMk/>
            <pc:sldMk cId="3928689467" sldId="326"/>
            <ac:grpSpMk id="13" creationId="{02F06841-2230-4789-81D2-F79936FB5335}"/>
          </ac:grpSpMkLst>
        </pc:grpChg>
        <pc:picChg chg="add mod">
          <ac:chgData name="Ben Hutchins" userId="44c80d64-fdcb-478a-be19-63da4465f001" providerId="ADAL" clId="{B37F385B-EA30-4EA5-A43B-46B1184D6D38}" dt="2024-06-20T08:33:49.378" v="2718" actId="167"/>
          <ac:picMkLst>
            <pc:docMk/>
            <pc:sldMk cId="3928689467" sldId="326"/>
            <ac:picMk id="5" creationId="{5D9589A9-B484-48EA-B561-883CCB4CDB8C}"/>
          </ac:picMkLst>
        </pc:picChg>
        <pc:picChg chg="add del mod ord modCrop">
          <ac:chgData name="Ben Hutchins" userId="44c80d64-fdcb-478a-be19-63da4465f001" providerId="ADAL" clId="{B37F385B-EA30-4EA5-A43B-46B1184D6D38}" dt="2024-06-20T08:37:55.085" v="2739" actId="478"/>
          <ac:picMkLst>
            <pc:docMk/>
            <pc:sldMk cId="3928689467" sldId="326"/>
            <ac:picMk id="18" creationId="{66A1E23D-9F97-4807-8DA0-237899B06A43}"/>
          </ac:picMkLst>
        </pc:picChg>
        <pc:picChg chg="add mod ord">
          <ac:chgData name="Ben Hutchins" userId="44c80d64-fdcb-478a-be19-63da4465f001" providerId="ADAL" clId="{B37F385B-EA30-4EA5-A43B-46B1184D6D38}" dt="2024-06-20T08:37:27.641" v="2736" actId="1076"/>
          <ac:picMkLst>
            <pc:docMk/>
            <pc:sldMk cId="3928689467" sldId="326"/>
            <ac:picMk id="20" creationId="{DFBD06DD-0596-4954-95E2-6FCF43B6C570}"/>
          </ac:picMkLst>
        </pc:picChg>
        <pc:picChg chg="add del mod ord modCrop">
          <ac:chgData name="Ben Hutchins" userId="44c80d64-fdcb-478a-be19-63da4465f001" providerId="ADAL" clId="{B37F385B-EA30-4EA5-A43B-46B1184D6D38}" dt="2024-06-20T08:37:52.660" v="2738" actId="478"/>
          <ac:picMkLst>
            <pc:docMk/>
            <pc:sldMk cId="3928689467" sldId="326"/>
            <ac:picMk id="21" creationId="{63A5742E-E3EF-48FE-B6CE-448FDAD1A400}"/>
          </ac:picMkLst>
        </pc:picChg>
        <pc:picChg chg="add mod ord modCrop">
          <ac:chgData name="Ben Hutchins" userId="44c80d64-fdcb-478a-be19-63da4465f001" providerId="ADAL" clId="{B37F385B-EA30-4EA5-A43B-46B1184D6D38}" dt="2024-06-20T08:41:29.011" v="2760" actId="1076"/>
          <ac:picMkLst>
            <pc:docMk/>
            <pc:sldMk cId="3928689467" sldId="326"/>
            <ac:picMk id="23" creationId="{7D3E192E-F3CE-4C16-8391-4226987BB06D}"/>
          </ac:picMkLst>
        </pc:picChg>
        <pc:picChg chg="del">
          <ac:chgData name="Ben Hutchins" userId="44c80d64-fdcb-478a-be19-63da4465f001" providerId="ADAL" clId="{B37F385B-EA30-4EA5-A43B-46B1184D6D38}" dt="2024-06-17T09:24:17.515" v="2067" actId="478"/>
          <ac:picMkLst>
            <pc:docMk/>
            <pc:sldMk cId="3928689467" sldId="326"/>
            <ac:picMk id="24" creationId="{36B68181-3ABA-45C9-8CC0-9053A8621F7A}"/>
          </ac:picMkLst>
        </pc:picChg>
        <pc:picChg chg="del">
          <ac:chgData name="Ben Hutchins" userId="44c80d64-fdcb-478a-be19-63da4465f001" providerId="ADAL" clId="{B37F385B-EA30-4EA5-A43B-46B1184D6D38}" dt="2024-06-17T09:24:16.744" v="2066" actId="478"/>
          <ac:picMkLst>
            <pc:docMk/>
            <pc:sldMk cId="3928689467" sldId="326"/>
            <ac:picMk id="28" creationId="{EC0A8EC8-1C74-40A6-A0FF-12B6FA055694}"/>
          </ac:picMkLst>
        </pc:picChg>
        <pc:picChg chg="del">
          <ac:chgData name="Ben Hutchins" userId="44c80d64-fdcb-478a-be19-63da4465f001" providerId="ADAL" clId="{B37F385B-EA30-4EA5-A43B-46B1184D6D38}" dt="2024-06-17T09:24:12.133" v="2060" actId="478"/>
          <ac:picMkLst>
            <pc:docMk/>
            <pc:sldMk cId="3928689467" sldId="326"/>
            <ac:picMk id="30" creationId="{A0EDE5C8-FB88-48B7-976D-6F17FAE0CAC5}"/>
          </ac:picMkLst>
        </pc:picChg>
        <pc:picChg chg="del">
          <ac:chgData name="Ben Hutchins" userId="44c80d64-fdcb-478a-be19-63da4465f001" providerId="ADAL" clId="{B37F385B-EA30-4EA5-A43B-46B1184D6D38}" dt="2024-06-17T09:24:12.590" v="2061" actId="478"/>
          <ac:picMkLst>
            <pc:docMk/>
            <pc:sldMk cId="3928689467" sldId="326"/>
            <ac:picMk id="33" creationId="{FF348D10-D1FB-4128-AF0C-8653B0588580}"/>
          </ac:picMkLst>
        </pc:picChg>
        <pc:picChg chg="add mod">
          <ac:chgData name="Ben Hutchins" userId="44c80d64-fdcb-478a-be19-63da4465f001" providerId="ADAL" clId="{B37F385B-EA30-4EA5-A43B-46B1184D6D38}" dt="2024-06-20T08:40:19.913" v="2755" actId="1076"/>
          <ac:picMkLst>
            <pc:docMk/>
            <pc:sldMk cId="3928689467" sldId="326"/>
            <ac:picMk id="1026" creationId="{BC40E9AA-7094-43A2-906D-B757CA2FBF9C}"/>
          </ac:picMkLst>
        </pc:picChg>
      </pc:sldChg>
      <pc:sldChg chg="addSp delSp modSp new mod modAnim modNotesTx">
        <pc:chgData name="Ben Hutchins" userId="44c80d64-fdcb-478a-be19-63da4465f001" providerId="ADAL" clId="{B37F385B-EA30-4EA5-A43B-46B1184D6D38}" dt="2024-06-24T11:38:49.282" v="7521" actId="1076"/>
        <pc:sldMkLst>
          <pc:docMk/>
          <pc:sldMk cId="3882579734" sldId="327"/>
        </pc:sldMkLst>
        <pc:spChg chg="mod">
          <ac:chgData name="Ben Hutchins" userId="44c80d64-fdcb-478a-be19-63da4465f001" providerId="ADAL" clId="{B37F385B-EA30-4EA5-A43B-46B1184D6D38}" dt="2024-06-20T08:53:30.982" v="2953" actId="20577"/>
          <ac:spMkLst>
            <pc:docMk/>
            <pc:sldMk cId="3882579734" sldId="327"/>
            <ac:spMk id="2" creationId="{DAA1C799-EAA3-47AD-8609-5BD3A5437C86}"/>
          </ac:spMkLst>
        </pc:spChg>
        <pc:spChg chg="del">
          <ac:chgData name="Ben Hutchins" userId="44c80d64-fdcb-478a-be19-63da4465f001" providerId="ADAL" clId="{B37F385B-EA30-4EA5-A43B-46B1184D6D38}" dt="2024-06-20T08:52:51.802" v="2875" actId="478"/>
          <ac:spMkLst>
            <pc:docMk/>
            <pc:sldMk cId="3882579734" sldId="327"/>
            <ac:spMk id="3" creationId="{2A809762-F857-4686-8CB1-5A061B7AC529}"/>
          </ac:spMkLst>
        </pc:spChg>
        <pc:spChg chg="mod">
          <ac:chgData name="Ben Hutchins" userId="44c80d64-fdcb-478a-be19-63da4465f001" providerId="ADAL" clId="{B37F385B-EA30-4EA5-A43B-46B1184D6D38}" dt="2024-06-20T08:52:03.553" v="2868" actId="20577"/>
          <ac:spMkLst>
            <pc:docMk/>
            <pc:sldMk cId="3882579734" sldId="327"/>
            <ac:spMk id="4" creationId="{BECE74C4-2FD9-4270-BB95-FAA12DAE68DF}"/>
          </ac:spMkLst>
        </pc:spChg>
        <pc:spChg chg="add mod">
          <ac:chgData name="Ben Hutchins" userId="44c80d64-fdcb-478a-be19-63da4465f001" providerId="ADAL" clId="{B37F385B-EA30-4EA5-A43B-46B1184D6D38}" dt="2024-06-20T08:51:54.196" v="2867"/>
          <ac:spMkLst>
            <pc:docMk/>
            <pc:sldMk cId="3882579734" sldId="327"/>
            <ac:spMk id="5" creationId="{4CC84C65-1969-429B-8260-45845C0738C0}"/>
          </ac:spMkLst>
        </pc:spChg>
        <pc:spChg chg="add mod">
          <ac:chgData name="Ben Hutchins" userId="44c80d64-fdcb-478a-be19-63da4465f001" providerId="ADAL" clId="{B37F385B-EA30-4EA5-A43B-46B1184D6D38}" dt="2024-06-20T08:51:54.196" v="2867"/>
          <ac:spMkLst>
            <pc:docMk/>
            <pc:sldMk cId="3882579734" sldId="327"/>
            <ac:spMk id="6" creationId="{86A9E8DF-F916-4F8A-8F16-D926F590C0BC}"/>
          </ac:spMkLst>
        </pc:spChg>
        <pc:spChg chg="add mod">
          <ac:chgData name="Ben Hutchins" userId="44c80d64-fdcb-478a-be19-63da4465f001" providerId="ADAL" clId="{B37F385B-EA30-4EA5-A43B-46B1184D6D38}" dt="2024-06-20T08:51:54.196" v="2867"/>
          <ac:spMkLst>
            <pc:docMk/>
            <pc:sldMk cId="3882579734" sldId="327"/>
            <ac:spMk id="7" creationId="{24E02EFB-295C-4999-B645-B504BAD44663}"/>
          </ac:spMkLst>
        </pc:spChg>
        <pc:spChg chg="add mod">
          <ac:chgData name="Ben Hutchins" userId="44c80d64-fdcb-478a-be19-63da4465f001" providerId="ADAL" clId="{B37F385B-EA30-4EA5-A43B-46B1184D6D38}" dt="2024-06-20T08:51:54.196" v="2867"/>
          <ac:spMkLst>
            <pc:docMk/>
            <pc:sldMk cId="3882579734" sldId="327"/>
            <ac:spMk id="8" creationId="{65F9A30E-FAAC-4BCF-AF6A-CA8E4B536602}"/>
          </ac:spMkLst>
        </pc:spChg>
        <pc:spChg chg="add mod">
          <ac:chgData name="Ben Hutchins" userId="44c80d64-fdcb-478a-be19-63da4465f001" providerId="ADAL" clId="{B37F385B-EA30-4EA5-A43B-46B1184D6D38}" dt="2024-06-20T08:52:18.601" v="2872" actId="1076"/>
          <ac:spMkLst>
            <pc:docMk/>
            <pc:sldMk cId="3882579734" sldId="327"/>
            <ac:spMk id="9" creationId="{2AA616E1-6417-40E6-B03A-77069F7F7A11}"/>
          </ac:spMkLst>
        </pc:spChg>
        <pc:spChg chg="add mod">
          <ac:chgData name="Ben Hutchins" userId="44c80d64-fdcb-478a-be19-63da4465f001" providerId="ADAL" clId="{B37F385B-EA30-4EA5-A43B-46B1184D6D38}" dt="2024-06-24T11:38:42.073" v="7519" actId="1076"/>
          <ac:spMkLst>
            <pc:docMk/>
            <pc:sldMk cId="3882579734" sldId="327"/>
            <ac:spMk id="10" creationId="{42159A77-1A7A-4D70-B449-D7D90BFB5829}"/>
          </ac:spMkLst>
        </pc:spChg>
        <pc:spChg chg="add mod">
          <ac:chgData name="Ben Hutchins" userId="44c80d64-fdcb-478a-be19-63da4465f001" providerId="ADAL" clId="{B37F385B-EA30-4EA5-A43B-46B1184D6D38}" dt="2024-06-24T11:38:49.282" v="7521" actId="1076"/>
          <ac:spMkLst>
            <pc:docMk/>
            <pc:sldMk cId="3882579734" sldId="327"/>
            <ac:spMk id="18" creationId="{57C40AB8-FED4-4CAE-A1A1-598F7A896D47}"/>
          </ac:spMkLst>
        </pc:spChg>
        <pc:spChg chg="add mod">
          <ac:chgData name="Ben Hutchins" userId="44c80d64-fdcb-478a-be19-63da4465f001" providerId="ADAL" clId="{B37F385B-EA30-4EA5-A43B-46B1184D6D38}" dt="2024-06-20T09:13:30.282" v="3088" actId="1076"/>
          <ac:spMkLst>
            <pc:docMk/>
            <pc:sldMk cId="3882579734" sldId="327"/>
            <ac:spMk id="19" creationId="{03966C90-C76C-440C-96FE-D3BB46852032}"/>
          </ac:spMkLst>
        </pc:spChg>
        <pc:spChg chg="add mod ord">
          <ac:chgData name="Ben Hutchins" userId="44c80d64-fdcb-478a-be19-63da4465f001" providerId="ADAL" clId="{B37F385B-EA30-4EA5-A43B-46B1184D6D38}" dt="2024-06-20T09:17:33.480" v="3293" actId="167"/>
          <ac:spMkLst>
            <pc:docMk/>
            <pc:sldMk cId="3882579734" sldId="327"/>
            <ac:spMk id="20" creationId="{AAA98BDA-65E0-4F37-B04E-58AB34AB7E4E}"/>
          </ac:spMkLst>
        </pc:spChg>
        <pc:spChg chg="add mod">
          <ac:chgData name="Ben Hutchins" userId="44c80d64-fdcb-478a-be19-63da4465f001" providerId="ADAL" clId="{B37F385B-EA30-4EA5-A43B-46B1184D6D38}" dt="2024-06-20T09:16:47.057" v="3286" actId="571"/>
          <ac:spMkLst>
            <pc:docMk/>
            <pc:sldMk cId="3882579734" sldId="327"/>
            <ac:spMk id="21" creationId="{1AA08889-5E4A-4C9A-A636-AADE4C8D1F50}"/>
          </ac:spMkLst>
        </pc:spChg>
        <pc:spChg chg="add mod">
          <ac:chgData name="Ben Hutchins" userId="44c80d64-fdcb-478a-be19-63da4465f001" providerId="ADAL" clId="{B37F385B-EA30-4EA5-A43B-46B1184D6D38}" dt="2024-06-20T09:16:47.057" v="3286" actId="571"/>
          <ac:spMkLst>
            <pc:docMk/>
            <pc:sldMk cId="3882579734" sldId="327"/>
            <ac:spMk id="23" creationId="{49F93F48-0750-4192-92B4-674DEAFC5299}"/>
          </ac:spMkLst>
        </pc:spChg>
        <pc:spChg chg="add mod">
          <ac:chgData name="Ben Hutchins" userId="44c80d64-fdcb-478a-be19-63da4465f001" providerId="ADAL" clId="{B37F385B-EA30-4EA5-A43B-46B1184D6D38}" dt="2024-06-20T09:16:59.020" v="3288" actId="571"/>
          <ac:spMkLst>
            <pc:docMk/>
            <pc:sldMk cId="3882579734" sldId="327"/>
            <ac:spMk id="24" creationId="{B6C354FB-81EF-4CFC-B9BA-73DBF074BFD4}"/>
          </ac:spMkLst>
        </pc:spChg>
        <pc:spChg chg="add mod">
          <ac:chgData name="Ben Hutchins" userId="44c80d64-fdcb-478a-be19-63da4465f001" providerId="ADAL" clId="{B37F385B-EA30-4EA5-A43B-46B1184D6D38}" dt="2024-06-20T09:16:59.020" v="3288" actId="571"/>
          <ac:spMkLst>
            <pc:docMk/>
            <pc:sldMk cId="3882579734" sldId="327"/>
            <ac:spMk id="26" creationId="{7AB68489-64C6-4395-B136-E1EA8E549518}"/>
          </ac:spMkLst>
        </pc:spChg>
        <pc:picChg chg="add mod ord">
          <ac:chgData name="Ben Hutchins" userId="44c80d64-fdcb-478a-be19-63da4465f001" providerId="ADAL" clId="{B37F385B-EA30-4EA5-A43B-46B1184D6D38}" dt="2024-06-20T09:17:50.559" v="3297" actId="167"/>
          <ac:picMkLst>
            <pc:docMk/>
            <pc:sldMk cId="3882579734" sldId="327"/>
            <ac:picMk id="12" creationId="{3A9D1C56-89A0-42C3-88D5-662F91FED8CB}"/>
          </ac:picMkLst>
        </pc:picChg>
        <pc:picChg chg="add mod ord">
          <ac:chgData name="Ben Hutchins" userId="44c80d64-fdcb-478a-be19-63da4465f001" providerId="ADAL" clId="{B37F385B-EA30-4EA5-A43B-46B1184D6D38}" dt="2024-06-20T09:22:45.659" v="3364" actId="1076"/>
          <ac:picMkLst>
            <pc:docMk/>
            <pc:sldMk cId="3882579734" sldId="327"/>
            <ac:picMk id="14" creationId="{B79ADCF6-5693-4428-A93F-941B6C71E241}"/>
          </ac:picMkLst>
        </pc:picChg>
        <pc:picChg chg="add mod">
          <ac:chgData name="Ben Hutchins" userId="44c80d64-fdcb-478a-be19-63da4465f001" providerId="ADAL" clId="{B37F385B-EA30-4EA5-A43B-46B1184D6D38}" dt="2024-06-24T11:38:46.354" v="7520" actId="1076"/>
          <ac:picMkLst>
            <pc:docMk/>
            <pc:sldMk cId="3882579734" sldId="327"/>
            <ac:picMk id="16" creationId="{69B69212-7DF0-4116-8C9A-B579AEC26DBB}"/>
          </ac:picMkLst>
        </pc:picChg>
        <pc:picChg chg="add mod">
          <ac:chgData name="Ben Hutchins" userId="44c80d64-fdcb-478a-be19-63da4465f001" providerId="ADAL" clId="{B37F385B-EA30-4EA5-A43B-46B1184D6D38}" dt="2024-06-20T09:16:47.057" v="3286" actId="571"/>
          <ac:picMkLst>
            <pc:docMk/>
            <pc:sldMk cId="3882579734" sldId="327"/>
            <ac:picMk id="22" creationId="{10DD583D-0769-4775-B3A5-720E2BD0C35E}"/>
          </ac:picMkLst>
        </pc:picChg>
        <pc:picChg chg="add mod">
          <ac:chgData name="Ben Hutchins" userId="44c80d64-fdcb-478a-be19-63da4465f001" providerId="ADAL" clId="{B37F385B-EA30-4EA5-A43B-46B1184D6D38}" dt="2024-06-20T09:16:59.020" v="3288" actId="571"/>
          <ac:picMkLst>
            <pc:docMk/>
            <pc:sldMk cId="3882579734" sldId="327"/>
            <ac:picMk id="25" creationId="{D240E056-A923-4969-B5D3-0992F57C5580}"/>
          </ac:picMkLst>
        </pc:picChg>
        <pc:picChg chg="add del">
          <ac:chgData name="Ben Hutchins" userId="44c80d64-fdcb-478a-be19-63da4465f001" providerId="ADAL" clId="{B37F385B-EA30-4EA5-A43B-46B1184D6D38}" dt="2024-06-20T08:56:11.289" v="2955" actId="478"/>
          <ac:picMkLst>
            <pc:docMk/>
            <pc:sldMk cId="3882579734" sldId="327"/>
            <ac:picMk id="2050" creationId="{F307655C-9743-4220-B2F2-FDDD28ABA890}"/>
          </ac:picMkLst>
        </pc:picChg>
      </pc:sldChg>
      <pc:sldChg chg="addSp delSp modSp new mod modAnim modNotesTx">
        <pc:chgData name="Ben Hutchins" userId="44c80d64-fdcb-478a-be19-63da4465f001" providerId="ADAL" clId="{B37F385B-EA30-4EA5-A43B-46B1184D6D38}" dt="2024-06-24T11:40:53.114" v="7522"/>
        <pc:sldMkLst>
          <pc:docMk/>
          <pc:sldMk cId="1236197287" sldId="328"/>
        </pc:sldMkLst>
        <pc:spChg chg="mod">
          <ac:chgData name="Ben Hutchins" userId="44c80d64-fdcb-478a-be19-63da4465f001" providerId="ADAL" clId="{B37F385B-EA30-4EA5-A43B-46B1184D6D38}" dt="2024-06-20T09:33:14.115" v="3605" actId="20577"/>
          <ac:spMkLst>
            <pc:docMk/>
            <pc:sldMk cId="1236197287" sldId="328"/>
            <ac:spMk id="2" creationId="{C06E78DC-D881-4EB6-8895-7B9CC0779B2F}"/>
          </ac:spMkLst>
        </pc:spChg>
        <pc:spChg chg="del">
          <ac:chgData name="Ben Hutchins" userId="44c80d64-fdcb-478a-be19-63da4465f001" providerId="ADAL" clId="{B37F385B-EA30-4EA5-A43B-46B1184D6D38}" dt="2024-06-24T09:08:04.171" v="3676" actId="478"/>
          <ac:spMkLst>
            <pc:docMk/>
            <pc:sldMk cId="1236197287" sldId="328"/>
            <ac:spMk id="3" creationId="{24FF9F2C-52CA-4F6D-AE0D-E2B0A1D3F4F8}"/>
          </ac:spMkLst>
        </pc:spChg>
        <pc:spChg chg="mod">
          <ac:chgData name="Ben Hutchins" userId="44c80d64-fdcb-478a-be19-63da4465f001" providerId="ADAL" clId="{B37F385B-EA30-4EA5-A43B-46B1184D6D38}" dt="2024-06-20T09:23:54.900" v="3367" actId="20577"/>
          <ac:spMkLst>
            <pc:docMk/>
            <pc:sldMk cId="1236197287" sldId="328"/>
            <ac:spMk id="4" creationId="{573070E9-E758-4CAB-BDBF-E41B1B925D5E}"/>
          </ac:spMkLst>
        </pc:spChg>
        <pc:spChg chg="add mod">
          <ac:chgData name="Ben Hutchins" userId="44c80d64-fdcb-478a-be19-63da4465f001" providerId="ADAL" clId="{B37F385B-EA30-4EA5-A43B-46B1184D6D38}" dt="2024-06-20T09:24:21.944" v="3369"/>
          <ac:spMkLst>
            <pc:docMk/>
            <pc:sldMk cId="1236197287" sldId="328"/>
            <ac:spMk id="5" creationId="{478C6210-143C-4C77-A59A-098EF3D634D6}"/>
          </ac:spMkLst>
        </pc:spChg>
        <pc:spChg chg="add mod">
          <ac:chgData name="Ben Hutchins" userId="44c80d64-fdcb-478a-be19-63da4465f001" providerId="ADAL" clId="{B37F385B-EA30-4EA5-A43B-46B1184D6D38}" dt="2024-06-20T09:24:21.944" v="3369"/>
          <ac:spMkLst>
            <pc:docMk/>
            <pc:sldMk cId="1236197287" sldId="328"/>
            <ac:spMk id="6" creationId="{8AD262E2-578A-4B1C-A093-007403668D5E}"/>
          </ac:spMkLst>
        </pc:spChg>
        <pc:spChg chg="add mod">
          <ac:chgData name="Ben Hutchins" userId="44c80d64-fdcb-478a-be19-63da4465f001" providerId="ADAL" clId="{B37F385B-EA30-4EA5-A43B-46B1184D6D38}" dt="2024-06-20T09:24:21.944" v="3369"/>
          <ac:spMkLst>
            <pc:docMk/>
            <pc:sldMk cId="1236197287" sldId="328"/>
            <ac:spMk id="7" creationId="{D71A7181-ACB9-4EE1-AF51-AC33DDE629BB}"/>
          </ac:spMkLst>
        </pc:spChg>
        <pc:spChg chg="add mod">
          <ac:chgData name="Ben Hutchins" userId="44c80d64-fdcb-478a-be19-63da4465f001" providerId="ADAL" clId="{B37F385B-EA30-4EA5-A43B-46B1184D6D38}" dt="2024-06-20T09:24:21.944" v="3369"/>
          <ac:spMkLst>
            <pc:docMk/>
            <pc:sldMk cId="1236197287" sldId="328"/>
            <ac:spMk id="8" creationId="{B0D872E4-520E-4375-A08F-E417D20C1A1C}"/>
          </ac:spMkLst>
        </pc:spChg>
        <pc:spChg chg="add mod">
          <ac:chgData name="Ben Hutchins" userId="44c80d64-fdcb-478a-be19-63da4465f001" providerId="ADAL" clId="{B37F385B-EA30-4EA5-A43B-46B1184D6D38}" dt="2024-06-20T09:24:21.944" v="3369"/>
          <ac:spMkLst>
            <pc:docMk/>
            <pc:sldMk cId="1236197287" sldId="328"/>
            <ac:spMk id="9" creationId="{EAF1B2CA-5A10-4E37-BF28-839550BF0AC7}"/>
          </ac:spMkLst>
        </pc:spChg>
        <pc:spChg chg="add mod">
          <ac:chgData name="Ben Hutchins" userId="44c80d64-fdcb-478a-be19-63da4465f001" providerId="ADAL" clId="{B37F385B-EA30-4EA5-A43B-46B1184D6D38}" dt="2024-06-20T09:24:21.944" v="3369"/>
          <ac:spMkLst>
            <pc:docMk/>
            <pc:sldMk cId="1236197287" sldId="328"/>
            <ac:spMk id="10" creationId="{8AAEBAD6-8500-46C0-8F2D-7C4D89348C13}"/>
          </ac:spMkLst>
        </pc:spChg>
        <pc:spChg chg="add mod">
          <ac:chgData name="Ben Hutchins" userId="44c80d64-fdcb-478a-be19-63da4465f001" providerId="ADAL" clId="{B37F385B-EA30-4EA5-A43B-46B1184D6D38}" dt="2024-06-20T09:24:30.451" v="3371" actId="1076"/>
          <ac:spMkLst>
            <pc:docMk/>
            <pc:sldMk cId="1236197287" sldId="328"/>
            <ac:spMk id="11" creationId="{56E286D9-3EC9-42E4-9319-D7FE0FB72F98}"/>
          </ac:spMkLst>
        </pc:spChg>
        <pc:spChg chg="add del mod">
          <ac:chgData name="Ben Hutchins" userId="44c80d64-fdcb-478a-be19-63da4465f001" providerId="ADAL" clId="{B37F385B-EA30-4EA5-A43B-46B1184D6D38}" dt="2024-06-20T09:26:15.435" v="3390" actId="478"/>
          <ac:spMkLst>
            <pc:docMk/>
            <pc:sldMk cId="1236197287" sldId="328"/>
            <ac:spMk id="12" creationId="{86EB40B6-0A89-48F7-8528-CBFD0F454F86}"/>
          </ac:spMkLst>
        </pc:spChg>
        <pc:spChg chg="add mod">
          <ac:chgData name="Ben Hutchins" userId="44c80d64-fdcb-478a-be19-63da4465f001" providerId="ADAL" clId="{B37F385B-EA30-4EA5-A43B-46B1184D6D38}" dt="2024-06-24T09:20:45.547" v="3869" actId="1076"/>
          <ac:spMkLst>
            <pc:docMk/>
            <pc:sldMk cId="1236197287" sldId="328"/>
            <ac:spMk id="12" creationId="{9154C1BA-6973-4D0F-BE2E-7106AF8DE9AB}"/>
          </ac:spMkLst>
        </pc:spChg>
        <pc:spChg chg="add mod">
          <ac:chgData name="Ben Hutchins" userId="44c80d64-fdcb-478a-be19-63da4465f001" providerId="ADAL" clId="{B37F385B-EA30-4EA5-A43B-46B1184D6D38}" dt="2024-06-24T09:24:23.811" v="3956" actId="20577"/>
          <ac:spMkLst>
            <pc:docMk/>
            <pc:sldMk cId="1236197287" sldId="328"/>
            <ac:spMk id="15" creationId="{8C122C09-91AD-47CF-A7C1-A7ED21B6617A}"/>
          </ac:spMkLst>
        </pc:spChg>
        <pc:spChg chg="add mod">
          <ac:chgData name="Ben Hutchins" userId="44c80d64-fdcb-478a-be19-63da4465f001" providerId="ADAL" clId="{B37F385B-EA30-4EA5-A43B-46B1184D6D38}" dt="2024-06-24T09:34:01.493" v="4457" actId="1076"/>
          <ac:spMkLst>
            <pc:docMk/>
            <pc:sldMk cId="1236197287" sldId="328"/>
            <ac:spMk id="16" creationId="{4A77FA88-0864-43AB-B21B-57513D611423}"/>
          </ac:spMkLst>
        </pc:spChg>
        <pc:picChg chg="add mod">
          <ac:chgData name="Ben Hutchins" userId="44c80d64-fdcb-478a-be19-63da4465f001" providerId="ADAL" clId="{B37F385B-EA30-4EA5-A43B-46B1184D6D38}" dt="2024-06-24T09:24:08.361" v="3944" actId="1076"/>
          <ac:picMkLst>
            <pc:docMk/>
            <pc:sldMk cId="1236197287" sldId="328"/>
            <ac:picMk id="14" creationId="{08D13E9F-913C-4CE4-A086-5B3AD200A892}"/>
          </ac:picMkLst>
        </pc:picChg>
      </pc:sldChg>
      <pc:sldChg chg="addSp delSp modSp new mod modAnim modNotesTx">
        <pc:chgData name="Ben Hutchins" userId="44c80d64-fdcb-478a-be19-63da4465f001" providerId="ADAL" clId="{B37F385B-EA30-4EA5-A43B-46B1184D6D38}" dt="2024-06-24T11:41:53.084" v="7525" actId="1076"/>
        <pc:sldMkLst>
          <pc:docMk/>
          <pc:sldMk cId="1863228554" sldId="329"/>
        </pc:sldMkLst>
        <pc:spChg chg="mod">
          <ac:chgData name="Ben Hutchins" userId="44c80d64-fdcb-478a-be19-63da4465f001" providerId="ADAL" clId="{B37F385B-EA30-4EA5-A43B-46B1184D6D38}" dt="2024-06-24T09:27:57.777" v="4073" actId="20577"/>
          <ac:spMkLst>
            <pc:docMk/>
            <pc:sldMk cId="1863228554" sldId="329"/>
            <ac:spMk id="2" creationId="{F5D97E1B-2C60-442C-892C-BC677B41026D}"/>
          </ac:spMkLst>
        </pc:spChg>
        <pc:spChg chg="del">
          <ac:chgData name="Ben Hutchins" userId="44c80d64-fdcb-478a-be19-63da4465f001" providerId="ADAL" clId="{B37F385B-EA30-4EA5-A43B-46B1184D6D38}" dt="2024-06-24T09:29:36.705" v="4173" actId="478"/>
          <ac:spMkLst>
            <pc:docMk/>
            <pc:sldMk cId="1863228554" sldId="329"/>
            <ac:spMk id="3" creationId="{B09CBCC9-F110-4673-A9EC-6450A5E35014}"/>
          </ac:spMkLst>
        </pc:spChg>
        <pc:spChg chg="mod">
          <ac:chgData name="Ben Hutchins" userId="44c80d64-fdcb-478a-be19-63da4465f001" providerId="ADAL" clId="{B37F385B-EA30-4EA5-A43B-46B1184D6D38}" dt="2024-06-20T09:25:23.468" v="3375" actId="20577"/>
          <ac:spMkLst>
            <pc:docMk/>
            <pc:sldMk cId="1863228554" sldId="329"/>
            <ac:spMk id="4" creationId="{0FB4D2B5-1EB7-42D2-B72D-F35F5E6BD981}"/>
          </ac:spMkLst>
        </pc:spChg>
        <pc:spChg chg="add mod">
          <ac:chgData name="Ben Hutchins" userId="44c80d64-fdcb-478a-be19-63da4465f001" providerId="ADAL" clId="{B37F385B-EA30-4EA5-A43B-46B1184D6D38}" dt="2024-06-20T09:25:41.801" v="3383"/>
          <ac:spMkLst>
            <pc:docMk/>
            <pc:sldMk cId="1863228554" sldId="329"/>
            <ac:spMk id="5" creationId="{A7561E05-2886-494B-AE8A-9D6C238DC125}"/>
          </ac:spMkLst>
        </pc:spChg>
        <pc:spChg chg="add mod">
          <ac:chgData name="Ben Hutchins" userId="44c80d64-fdcb-478a-be19-63da4465f001" providerId="ADAL" clId="{B37F385B-EA30-4EA5-A43B-46B1184D6D38}" dt="2024-06-20T09:25:41.801" v="3383"/>
          <ac:spMkLst>
            <pc:docMk/>
            <pc:sldMk cId="1863228554" sldId="329"/>
            <ac:spMk id="6" creationId="{2507A0D4-9511-4E50-80BD-75E108C72A8C}"/>
          </ac:spMkLst>
        </pc:spChg>
        <pc:spChg chg="add mod">
          <ac:chgData name="Ben Hutchins" userId="44c80d64-fdcb-478a-be19-63da4465f001" providerId="ADAL" clId="{B37F385B-EA30-4EA5-A43B-46B1184D6D38}" dt="2024-06-20T09:25:41.801" v="3383"/>
          <ac:spMkLst>
            <pc:docMk/>
            <pc:sldMk cId="1863228554" sldId="329"/>
            <ac:spMk id="7" creationId="{036C1E41-9FEE-405E-B0DB-EC698E1DC3F2}"/>
          </ac:spMkLst>
        </pc:spChg>
        <pc:spChg chg="add mod">
          <ac:chgData name="Ben Hutchins" userId="44c80d64-fdcb-478a-be19-63da4465f001" providerId="ADAL" clId="{B37F385B-EA30-4EA5-A43B-46B1184D6D38}" dt="2024-06-20T09:25:41.801" v="3383"/>
          <ac:spMkLst>
            <pc:docMk/>
            <pc:sldMk cId="1863228554" sldId="329"/>
            <ac:spMk id="8" creationId="{C92C3AF4-735B-42A0-9DB1-47DAD25D2E38}"/>
          </ac:spMkLst>
        </pc:spChg>
        <pc:spChg chg="add mod">
          <ac:chgData name="Ben Hutchins" userId="44c80d64-fdcb-478a-be19-63da4465f001" providerId="ADAL" clId="{B37F385B-EA30-4EA5-A43B-46B1184D6D38}" dt="2024-06-20T09:25:41.801" v="3383"/>
          <ac:spMkLst>
            <pc:docMk/>
            <pc:sldMk cId="1863228554" sldId="329"/>
            <ac:spMk id="9" creationId="{5B6DE3B2-9CA0-4604-A865-E151C9F3CD54}"/>
          </ac:spMkLst>
        </pc:spChg>
        <pc:spChg chg="add mod">
          <ac:chgData name="Ben Hutchins" userId="44c80d64-fdcb-478a-be19-63da4465f001" providerId="ADAL" clId="{B37F385B-EA30-4EA5-A43B-46B1184D6D38}" dt="2024-06-20T09:25:41.801" v="3383"/>
          <ac:spMkLst>
            <pc:docMk/>
            <pc:sldMk cId="1863228554" sldId="329"/>
            <ac:spMk id="10" creationId="{6C1C1891-FC4A-47D8-A238-D119F9850C75}"/>
          </ac:spMkLst>
        </pc:spChg>
        <pc:spChg chg="add mod">
          <ac:chgData name="Ben Hutchins" userId="44c80d64-fdcb-478a-be19-63da4465f001" providerId="ADAL" clId="{B37F385B-EA30-4EA5-A43B-46B1184D6D38}" dt="2024-06-20T09:25:41.801" v="3383"/>
          <ac:spMkLst>
            <pc:docMk/>
            <pc:sldMk cId="1863228554" sldId="329"/>
            <ac:spMk id="11" creationId="{84DF9B4F-0362-452E-9E5D-2B5C5FFD2076}"/>
          </ac:spMkLst>
        </pc:spChg>
        <pc:spChg chg="add mod">
          <ac:chgData name="Ben Hutchins" userId="44c80d64-fdcb-478a-be19-63da4465f001" providerId="ADAL" clId="{B37F385B-EA30-4EA5-A43B-46B1184D6D38}" dt="2024-06-20T09:26:00.984" v="3389" actId="1076"/>
          <ac:spMkLst>
            <pc:docMk/>
            <pc:sldMk cId="1863228554" sldId="329"/>
            <ac:spMk id="12" creationId="{3F6BC928-DB4E-489C-95CD-2E5E7E1CE7C3}"/>
          </ac:spMkLst>
        </pc:spChg>
        <pc:spChg chg="add mod">
          <ac:chgData name="Ben Hutchins" userId="44c80d64-fdcb-478a-be19-63da4465f001" providerId="ADAL" clId="{B37F385B-EA30-4EA5-A43B-46B1184D6D38}" dt="2024-06-24T09:39:17.616" v="4757" actId="20577"/>
          <ac:spMkLst>
            <pc:docMk/>
            <pc:sldMk cId="1863228554" sldId="329"/>
            <ac:spMk id="13" creationId="{7CB5BFCA-735D-433E-A107-62720F237916}"/>
          </ac:spMkLst>
        </pc:spChg>
        <pc:spChg chg="add mod">
          <ac:chgData name="Ben Hutchins" userId="44c80d64-fdcb-478a-be19-63da4465f001" providerId="ADAL" clId="{B37F385B-EA30-4EA5-A43B-46B1184D6D38}" dt="2024-06-24T09:34:50.393" v="4486" actId="1076"/>
          <ac:spMkLst>
            <pc:docMk/>
            <pc:sldMk cId="1863228554" sldId="329"/>
            <ac:spMk id="16" creationId="{B99E4704-8502-4FE1-BF0A-C465E20D78E0}"/>
          </ac:spMkLst>
        </pc:spChg>
        <pc:spChg chg="add mod">
          <ac:chgData name="Ben Hutchins" userId="44c80d64-fdcb-478a-be19-63da4465f001" providerId="ADAL" clId="{B37F385B-EA30-4EA5-A43B-46B1184D6D38}" dt="2024-06-24T11:41:53.084" v="7525" actId="1076"/>
          <ac:spMkLst>
            <pc:docMk/>
            <pc:sldMk cId="1863228554" sldId="329"/>
            <ac:spMk id="19" creationId="{97293F09-3FED-4EB0-972D-2A443A2B0BBF}"/>
          </ac:spMkLst>
        </pc:spChg>
        <pc:spChg chg="add mod">
          <ac:chgData name="Ben Hutchins" userId="44c80d64-fdcb-478a-be19-63da4465f001" providerId="ADAL" clId="{B37F385B-EA30-4EA5-A43B-46B1184D6D38}" dt="2024-06-24T09:37:26.071" v="4609" actId="1076"/>
          <ac:spMkLst>
            <pc:docMk/>
            <pc:sldMk cId="1863228554" sldId="329"/>
            <ac:spMk id="20" creationId="{ED17C37B-D0C8-4C1E-ADD6-F084985569D6}"/>
          </ac:spMkLst>
        </pc:spChg>
        <pc:spChg chg="add mod">
          <ac:chgData name="Ben Hutchins" userId="44c80d64-fdcb-478a-be19-63da4465f001" providerId="ADAL" clId="{B37F385B-EA30-4EA5-A43B-46B1184D6D38}" dt="2024-06-24T09:37:52.993" v="4613" actId="1076"/>
          <ac:spMkLst>
            <pc:docMk/>
            <pc:sldMk cId="1863228554" sldId="329"/>
            <ac:spMk id="21" creationId="{A409489B-EEFA-4723-8246-B645B6455CA8}"/>
          </ac:spMkLst>
        </pc:spChg>
        <pc:spChg chg="add mod">
          <ac:chgData name="Ben Hutchins" userId="44c80d64-fdcb-478a-be19-63da4465f001" providerId="ADAL" clId="{B37F385B-EA30-4EA5-A43B-46B1184D6D38}" dt="2024-06-24T11:41:31.697" v="7523" actId="14100"/>
          <ac:spMkLst>
            <pc:docMk/>
            <pc:sldMk cId="1863228554" sldId="329"/>
            <ac:spMk id="22" creationId="{D5A3216A-9A6A-4926-8445-B78AB2798E33}"/>
          </ac:spMkLst>
        </pc:spChg>
        <pc:spChg chg="add mod">
          <ac:chgData name="Ben Hutchins" userId="44c80d64-fdcb-478a-be19-63da4465f001" providerId="ADAL" clId="{B37F385B-EA30-4EA5-A43B-46B1184D6D38}" dt="2024-06-24T11:41:34.874" v="7524" actId="14100"/>
          <ac:spMkLst>
            <pc:docMk/>
            <pc:sldMk cId="1863228554" sldId="329"/>
            <ac:spMk id="23" creationId="{5DF87041-5736-4EE6-BA24-92707EE503B2}"/>
          </ac:spMkLst>
        </pc:spChg>
        <pc:spChg chg="add del mod">
          <ac:chgData name="Ben Hutchins" userId="44c80d64-fdcb-478a-be19-63da4465f001" providerId="ADAL" clId="{B37F385B-EA30-4EA5-A43B-46B1184D6D38}" dt="2024-06-24T09:46:59.115" v="4810" actId="478"/>
          <ac:spMkLst>
            <pc:docMk/>
            <pc:sldMk cId="1863228554" sldId="329"/>
            <ac:spMk id="24" creationId="{154A63D8-5780-4ADD-95B9-D15611F5CDE7}"/>
          </ac:spMkLst>
        </pc:spChg>
        <pc:picChg chg="add mod">
          <ac:chgData name="Ben Hutchins" userId="44c80d64-fdcb-478a-be19-63da4465f001" providerId="ADAL" clId="{B37F385B-EA30-4EA5-A43B-46B1184D6D38}" dt="2024-06-24T09:30:54.791" v="4183" actId="1076"/>
          <ac:picMkLst>
            <pc:docMk/>
            <pc:sldMk cId="1863228554" sldId="329"/>
            <ac:picMk id="15" creationId="{44449B47-C8AA-442B-80F4-021EA5EEE939}"/>
          </ac:picMkLst>
        </pc:picChg>
        <pc:picChg chg="add mod">
          <ac:chgData name="Ben Hutchins" userId="44c80d64-fdcb-478a-be19-63da4465f001" providerId="ADAL" clId="{B37F385B-EA30-4EA5-A43B-46B1184D6D38}" dt="2024-06-24T09:37:43.554" v="4612" actId="1076"/>
          <ac:picMkLst>
            <pc:docMk/>
            <pc:sldMk cId="1863228554" sldId="329"/>
            <ac:picMk id="18" creationId="{7DB911B1-8FFC-44F7-AD75-C4109F9CD5E2}"/>
          </ac:picMkLst>
        </pc:picChg>
      </pc:sldChg>
      <pc:sldChg chg="addSp delSp modSp new mod modAnim modNotesTx">
        <pc:chgData name="Ben Hutchins" userId="44c80d64-fdcb-478a-be19-63da4465f001" providerId="ADAL" clId="{B37F385B-EA30-4EA5-A43B-46B1184D6D38}" dt="2024-06-24T10:59:47.228" v="6497"/>
        <pc:sldMkLst>
          <pc:docMk/>
          <pc:sldMk cId="997398979" sldId="330"/>
        </pc:sldMkLst>
        <pc:spChg chg="mod">
          <ac:chgData name="Ben Hutchins" userId="44c80d64-fdcb-478a-be19-63da4465f001" providerId="ADAL" clId="{B37F385B-EA30-4EA5-A43B-46B1184D6D38}" dt="2024-06-24T10:58:53.289" v="6445" actId="20577"/>
          <ac:spMkLst>
            <pc:docMk/>
            <pc:sldMk cId="997398979" sldId="330"/>
            <ac:spMk id="2" creationId="{AAB58854-AC66-4039-BDA3-169F57EB8489}"/>
          </ac:spMkLst>
        </pc:spChg>
        <pc:spChg chg="del mod">
          <ac:chgData name="Ben Hutchins" userId="44c80d64-fdcb-478a-be19-63da4465f001" providerId="ADAL" clId="{B37F385B-EA30-4EA5-A43B-46B1184D6D38}" dt="2024-06-24T10:00:02.061" v="5402" actId="478"/>
          <ac:spMkLst>
            <pc:docMk/>
            <pc:sldMk cId="997398979" sldId="330"/>
            <ac:spMk id="3" creationId="{89011F52-1D62-4FC6-BDCC-276A8E5B1DB8}"/>
          </ac:spMkLst>
        </pc:spChg>
        <pc:spChg chg="mod">
          <ac:chgData name="Ben Hutchins" userId="44c80d64-fdcb-478a-be19-63da4465f001" providerId="ADAL" clId="{B37F385B-EA30-4EA5-A43B-46B1184D6D38}" dt="2024-06-20T09:25:28.272" v="3380" actId="20577"/>
          <ac:spMkLst>
            <pc:docMk/>
            <pc:sldMk cId="997398979" sldId="330"/>
            <ac:spMk id="4" creationId="{6EE537B3-85F8-417D-8E75-56E1BAB31557}"/>
          </ac:spMkLst>
        </pc:spChg>
        <pc:spChg chg="add mod">
          <ac:chgData name="Ben Hutchins" userId="44c80d64-fdcb-478a-be19-63da4465f001" providerId="ADAL" clId="{B37F385B-EA30-4EA5-A43B-46B1184D6D38}" dt="2024-06-20T09:25:46.571" v="3384"/>
          <ac:spMkLst>
            <pc:docMk/>
            <pc:sldMk cId="997398979" sldId="330"/>
            <ac:spMk id="5" creationId="{6A99DEEF-501A-41E4-B387-634349EEAE90}"/>
          </ac:spMkLst>
        </pc:spChg>
        <pc:spChg chg="add mod">
          <ac:chgData name="Ben Hutchins" userId="44c80d64-fdcb-478a-be19-63da4465f001" providerId="ADAL" clId="{B37F385B-EA30-4EA5-A43B-46B1184D6D38}" dt="2024-06-20T09:25:46.571" v="3384"/>
          <ac:spMkLst>
            <pc:docMk/>
            <pc:sldMk cId="997398979" sldId="330"/>
            <ac:spMk id="6" creationId="{D8D60B44-1396-4FAF-ACCF-9E061982171B}"/>
          </ac:spMkLst>
        </pc:spChg>
        <pc:spChg chg="add mod">
          <ac:chgData name="Ben Hutchins" userId="44c80d64-fdcb-478a-be19-63da4465f001" providerId="ADAL" clId="{B37F385B-EA30-4EA5-A43B-46B1184D6D38}" dt="2024-06-20T09:25:46.571" v="3384"/>
          <ac:spMkLst>
            <pc:docMk/>
            <pc:sldMk cId="997398979" sldId="330"/>
            <ac:spMk id="7" creationId="{E3B1FA14-6952-4E4C-8169-BEE8AEFA0EDF}"/>
          </ac:spMkLst>
        </pc:spChg>
        <pc:spChg chg="add mod">
          <ac:chgData name="Ben Hutchins" userId="44c80d64-fdcb-478a-be19-63da4465f001" providerId="ADAL" clId="{B37F385B-EA30-4EA5-A43B-46B1184D6D38}" dt="2024-06-20T09:25:46.571" v="3384"/>
          <ac:spMkLst>
            <pc:docMk/>
            <pc:sldMk cId="997398979" sldId="330"/>
            <ac:spMk id="8" creationId="{5E88F898-7665-462F-A697-B8C3D225D6CD}"/>
          </ac:spMkLst>
        </pc:spChg>
        <pc:spChg chg="add mod">
          <ac:chgData name="Ben Hutchins" userId="44c80d64-fdcb-478a-be19-63da4465f001" providerId="ADAL" clId="{B37F385B-EA30-4EA5-A43B-46B1184D6D38}" dt="2024-06-20T09:25:46.571" v="3384"/>
          <ac:spMkLst>
            <pc:docMk/>
            <pc:sldMk cId="997398979" sldId="330"/>
            <ac:spMk id="9" creationId="{DBBD2876-DEFF-4B73-8E62-F0F5217B0532}"/>
          </ac:spMkLst>
        </pc:spChg>
        <pc:spChg chg="add mod">
          <ac:chgData name="Ben Hutchins" userId="44c80d64-fdcb-478a-be19-63da4465f001" providerId="ADAL" clId="{B37F385B-EA30-4EA5-A43B-46B1184D6D38}" dt="2024-06-20T09:25:46.571" v="3384"/>
          <ac:spMkLst>
            <pc:docMk/>
            <pc:sldMk cId="997398979" sldId="330"/>
            <ac:spMk id="10" creationId="{1709FA35-8D38-4372-BD5D-D46ABCF43659}"/>
          </ac:spMkLst>
        </pc:spChg>
        <pc:spChg chg="add mod">
          <ac:chgData name="Ben Hutchins" userId="44c80d64-fdcb-478a-be19-63da4465f001" providerId="ADAL" clId="{B37F385B-EA30-4EA5-A43B-46B1184D6D38}" dt="2024-06-20T09:25:46.571" v="3384"/>
          <ac:spMkLst>
            <pc:docMk/>
            <pc:sldMk cId="997398979" sldId="330"/>
            <ac:spMk id="11" creationId="{1AA8C078-1217-4579-BBD6-37C4D17A6908}"/>
          </ac:spMkLst>
        </pc:spChg>
        <pc:spChg chg="add mod">
          <ac:chgData name="Ben Hutchins" userId="44c80d64-fdcb-478a-be19-63da4465f001" providerId="ADAL" clId="{B37F385B-EA30-4EA5-A43B-46B1184D6D38}" dt="2024-06-20T09:26:32.719" v="3392" actId="1076"/>
          <ac:spMkLst>
            <pc:docMk/>
            <pc:sldMk cId="997398979" sldId="330"/>
            <ac:spMk id="12" creationId="{4D9FC029-80D5-4840-968C-B7AF420F03EE}"/>
          </ac:spMkLst>
        </pc:spChg>
        <pc:spChg chg="add mod">
          <ac:chgData name="Ben Hutchins" userId="44c80d64-fdcb-478a-be19-63da4465f001" providerId="ADAL" clId="{B37F385B-EA30-4EA5-A43B-46B1184D6D38}" dt="2024-06-20T09:26:37.962" v="3394" actId="1076"/>
          <ac:spMkLst>
            <pc:docMk/>
            <pc:sldMk cId="997398979" sldId="330"/>
            <ac:spMk id="13" creationId="{017450CB-B91D-45DB-AEC2-A6866C82D2B1}"/>
          </ac:spMkLst>
        </pc:spChg>
        <pc:spChg chg="add mod">
          <ac:chgData name="Ben Hutchins" userId="44c80d64-fdcb-478a-be19-63da4465f001" providerId="ADAL" clId="{B37F385B-EA30-4EA5-A43B-46B1184D6D38}" dt="2024-06-24T10:59:35" v="6495" actId="20577"/>
          <ac:spMkLst>
            <pc:docMk/>
            <pc:sldMk cId="997398979" sldId="330"/>
            <ac:spMk id="14" creationId="{7B071BCA-1C63-4BCB-95CB-D860ECB24B71}"/>
          </ac:spMkLst>
        </pc:spChg>
        <pc:spChg chg="add mod">
          <ac:chgData name="Ben Hutchins" userId="44c80d64-fdcb-478a-be19-63da4465f001" providerId="ADAL" clId="{B37F385B-EA30-4EA5-A43B-46B1184D6D38}" dt="2024-06-24T10:40:10.999" v="5536" actId="20577"/>
          <ac:spMkLst>
            <pc:docMk/>
            <pc:sldMk cId="997398979" sldId="330"/>
            <ac:spMk id="15" creationId="{5659C166-AD3E-4796-92F4-BFCEE9F39A97}"/>
          </ac:spMkLst>
        </pc:spChg>
        <pc:spChg chg="add del mod">
          <ac:chgData name="Ben Hutchins" userId="44c80d64-fdcb-478a-be19-63da4465f001" providerId="ADAL" clId="{B37F385B-EA30-4EA5-A43B-46B1184D6D38}" dt="2024-06-24T10:50:31.362" v="6169" actId="478"/>
          <ac:spMkLst>
            <pc:docMk/>
            <pc:sldMk cId="997398979" sldId="330"/>
            <ac:spMk id="20" creationId="{CE39F59D-FB47-4CD8-8B50-56BF5E403771}"/>
          </ac:spMkLst>
        </pc:spChg>
        <pc:spChg chg="add mod">
          <ac:chgData name="Ben Hutchins" userId="44c80d64-fdcb-478a-be19-63da4465f001" providerId="ADAL" clId="{B37F385B-EA30-4EA5-A43B-46B1184D6D38}" dt="2024-06-24T10:51:37.307" v="6238" actId="1076"/>
          <ac:spMkLst>
            <pc:docMk/>
            <pc:sldMk cId="997398979" sldId="330"/>
            <ac:spMk id="21" creationId="{89EAB7A6-1FAF-4A38-B24A-2A566588CD41}"/>
          </ac:spMkLst>
        </pc:spChg>
        <pc:spChg chg="add mod">
          <ac:chgData name="Ben Hutchins" userId="44c80d64-fdcb-478a-be19-63da4465f001" providerId="ADAL" clId="{B37F385B-EA30-4EA5-A43B-46B1184D6D38}" dt="2024-06-24T10:52:44.305" v="6289" actId="1076"/>
          <ac:spMkLst>
            <pc:docMk/>
            <pc:sldMk cId="997398979" sldId="330"/>
            <ac:spMk id="22" creationId="{37B72B98-1A3F-4798-AA4A-4B62F6C891D8}"/>
          </ac:spMkLst>
        </pc:spChg>
        <pc:spChg chg="add del mod">
          <ac:chgData name="Ben Hutchins" userId="44c80d64-fdcb-478a-be19-63da4465f001" providerId="ADAL" clId="{B37F385B-EA30-4EA5-A43B-46B1184D6D38}" dt="2024-06-24T10:53:39.830" v="6291" actId="478"/>
          <ac:spMkLst>
            <pc:docMk/>
            <pc:sldMk cId="997398979" sldId="330"/>
            <ac:spMk id="23" creationId="{1B4B4426-CACD-4D42-AC84-14FF0742F5EF}"/>
          </ac:spMkLst>
        </pc:spChg>
        <pc:spChg chg="add mod">
          <ac:chgData name="Ben Hutchins" userId="44c80d64-fdcb-478a-be19-63da4465f001" providerId="ADAL" clId="{B37F385B-EA30-4EA5-A43B-46B1184D6D38}" dt="2024-06-24T10:55:01.312" v="6376" actId="1076"/>
          <ac:spMkLst>
            <pc:docMk/>
            <pc:sldMk cId="997398979" sldId="330"/>
            <ac:spMk id="24" creationId="{F8FADBF4-7262-430C-BCE1-43B2ECCCF8B0}"/>
          </ac:spMkLst>
        </pc:spChg>
        <pc:picChg chg="add mod">
          <ac:chgData name="Ben Hutchins" userId="44c80d64-fdcb-478a-be19-63da4465f001" providerId="ADAL" clId="{B37F385B-EA30-4EA5-A43B-46B1184D6D38}" dt="2024-06-24T10:51:32.128" v="6237" actId="1076"/>
          <ac:picMkLst>
            <pc:docMk/>
            <pc:sldMk cId="997398979" sldId="330"/>
            <ac:picMk id="17" creationId="{46708E3A-9A45-4704-AD02-A865A7848D0F}"/>
          </ac:picMkLst>
        </pc:picChg>
        <pc:picChg chg="add mod modCrop">
          <ac:chgData name="Ben Hutchins" userId="44c80d64-fdcb-478a-be19-63da4465f001" providerId="ADAL" clId="{B37F385B-EA30-4EA5-A43B-46B1184D6D38}" dt="2024-06-24T10:51:46.242" v="6239" actId="1076"/>
          <ac:picMkLst>
            <pc:docMk/>
            <pc:sldMk cId="997398979" sldId="330"/>
            <ac:picMk id="19" creationId="{15988201-3806-471F-92B9-223BF90107F1}"/>
          </ac:picMkLst>
        </pc:picChg>
      </pc:sldChg>
      <pc:sldChg chg="addSp delSp modSp new mod modShow modNotesTx">
        <pc:chgData name="Ben Hutchins" userId="44c80d64-fdcb-478a-be19-63da4465f001" providerId="ADAL" clId="{B37F385B-EA30-4EA5-A43B-46B1184D6D38}" dt="2024-06-24T11:25:49.677" v="7484" actId="729"/>
        <pc:sldMkLst>
          <pc:docMk/>
          <pc:sldMk cId="786607218" sldId="331"/>
        </pc:sldMkLst>
        <pc:spChg chg="mod">
          <ac:chgData name="Ben Hutchins" userId="44c80d64-fdcb-478a-be19-63da4465f001" providerId="ADAL" clId="{B37F385B-EA30-4EA5-A43B-46B1184D6D38}" dt="2024-06-20T09:33:54.354" v="3670" actId="20577"/>
          <ac:spMkLst>
            <pc:docMk/>
            <pc:sldMk cId="786607218" sldId="331"/>
            <ac:spMk id="2" creationId="{2F3A1F35-03C7-4DB4-AE6D-6FCACCD75232}"/>
          </ac:spMkLst>
        </pc:spChg>
        <pc:spChg chg="del">
          <ac:chgData name="Ben Hutchins" userId="44c80d64-fdcb-478a-be19-63da4465f001" providerId="ADAL" clId="{B37F385B-EA30-4EA5-A43B-46B1184D6D38}" dt="2024-06-24T09:49:22.765" v="4812" actId="478"/>
          <ac:spMkLst>
            <pc:docMk/>
            <pc:sldMk cId="786607218" sldId="331"/>
            <ac:spMk id="3" creationId="{FFEF1EB8-4ADE-49A5-B3C0-1E3A4B7B5B6C}"/>
          </ac:spMkLst>
        </pc:spChg>
        <pc:spChg chg="mod">
          <ac:chgData name="Ben Hutchins" userId="44c80d64-fdcb-478a-be19-63da4465f001" providerId="ADAL" clId="{B37F385B-EA30-4EA5-A43B-46B1184D6D38}" dt="2024-06-20T09:25:31.223" v="3382" actId="20577"/>
          <ac:spMkLst>
            <pc:docMk/>
            <pc:sldMk cId="786607218" sldId="331"/>
            <ac:spMk id="4" creationId="{60B39FAC-0C72-42E5-8A78-C33F30DAA12F}"/>
          </ac:spMkLst>
        </pc:spChg>
        <pc:spChg chg="add mod">
          <ac:chgData name="Ben Hutchins" userId="44c80d64-fdcb-478a-be19-63da4465f001" providerId="ADAL" clId="{B37F385B-EA30-4EA5-A43B-46B1184D6D38}" dt="2024-06-20T09:25:48.672" v="3385"/>
          <ac:spMkLst>
            <pc:docMk/>
            <pc:sldMk cId="786607218" sldId="331"/>
            <ac:spMk id="5" creationId="{36C610DB-BD20-440C-A8D1-5BFD6FDB3A98}"/>
          </ac:spMkLst>
        </pc:spChg>
        <pc:spChg chg="add mod">
          <ac:chgData name="Ben Hutchins" userId="44c80d64-fdcb-478a-be19-63da4465f001" providerId="ADAL" clId="{B37F385B-EA30-4EA5-A43B-46B1184D6D38}" dt="2024-06-20T09:25:48.672" v="3385"/>
          <ac:spMkLst>
            <pc:docMk/>
            <pc:sldMk cId="786607218" sldId="331"/>
            <ac:spMk id="6" creationId="{42CD1395-6D78-4B20-9D31-A7BF6466E3EF}"/>
          </ac:spMkLst>
        </pc:spChg>
        <pc:spChg chg="add mod">
          <ac:chgData name="Ben Hutchins" userId="44c80d64-fdcb-478a-be19-63da4465f001" providerId="ADAL" clId="{B37F385B-EA30-4EA5-A43B-46B1184D6D38}" dt="2024-06-20T09:25:48.672" v="3385"/>
          <ac:spMkLst>
            <pc:docMk/>
            <pc:sldMk cId="786607218" sldId="331"/>
            <ac:spMk id="7" creationId="{E550D49F-4B6D-4BCF-94DA-19BD01FC6D4A}"/>
          </ac:spMkLst>
        </pc:spChg>
        <pc:spChg chg="add mod">
          <ac:chgData name="Ben Hutchins" userId="44c80d64-fdcb-478a-be19-63da4465f001" providerId="ADAL" clId="{B37F385B-EA30-4EA5-A43B-46B1184D6D38}" dt="2024-06-20T09:25:48.672" v="3385"/>
          <ac:spMkLst>
            <pc:docMk/>
            <pc:sldMk cId="786607218" sldId="331"/>
            <ac:spMk id="8" creationId="{AFFD87F7-80EE-48C3-9064-3C8132C1DE6D}"/>
          </ac:spMkLst>
        </pc:spChg>
        <pc:spChg chg="add mod">
          <ac:chgData name="Ben Hutchins" userId="44c80d64-fdcb-478a-be19-63da4465f001" providerId="ADAL" clId="{B37F385B-EA30-4EA5-A43B-46B1184D6D38}" dt="2024-06-20T09:25:48.672" v="3385"/>
          <ac:spMkLst>
            <pc:docMk/>
            <pc:sldMk cId="786607218" sldId="331"/>
            <ac:spMk id="9" creationId="{6479A25C-4A02-45A5-B41A-BD323A96CC4A}"/>
          </ac:spMkLst>
        </pc:spChg>
        <pc:spChg chg="add mod">
          <ac:chgData name="Ben Hutchins" userId="44c80d64-fdcb-478a-be19-63da4465f001" providerId="ADAL" clId="{B37F385B-EA30-4EA5-A43B-46B1184D6D38}" dt="2024-06-20T09:25:48.672" v="3385"/>
          <ac:spMkLst>
            <pc:docMk/>
            <pc:sldMk cId="786607218" sldId="331"/>
            <ac:spMk id="10" creationId="{25AEF2AA-62B4-40F8-819B-7E525235EBEF}"/>
          </ac:spMkLst>
        </pc:spChg>
        <pc:spChg chg="add mod">
          <ac:chgData name="Ben Hutchins" userId="44c80d64-fdcb-478a-be19-63da4465f001" providerId="ADAL" clId="{B37F385B-EA30-4EA5-A43B-46B1184D6D38}" dt="2024-06-20T09:25:48.672" v="3385"/>
          <ac:spMkLst>
            <pc:docMk/>
            <pc:sldMk cId="786607218" sldId="331"/>
            <ac:spMk id="11" creationId="{00A26AC6-E1F0-4340-8A65-36D0540B57E9}"/>
          </ac:spMkLst>
        </pc:spChg>
        <pc:spChg chg="add mod">
          <ac:chgData name="Ben Hutchins" userId="44c80d64-fdcb-478a-be19-63da4465f001" providerId="ADAL" clId="{B37F385B-EA30-4EA5-A43B-46B1184D6D38}" dt="2024-06-20T09:27:10.984" v="3398"/>
          <ac:spMkLst>
            <pc:docMk/>
            <pc:sldMk cId="786607218" sldId="331"/>
            <ac:spMk id="12" creationId="{99FF5F7A-8EAF-4561-9031-943A12EC2602}"/>
          </ac:spMkLst>
        </pc:spChg>
        <pc:spChg chg="add mod">
          <ac:chgData name="Ben Hutchins" userId="44c80d64-fdcb-478a-be19-63da4465f001" providerId="ADAL" clId="{B37F385B-EA30-4EA5-A43B-46B1184D6D38}" dt="2024-06-20T09:27:10.984" v="3398"/>
          <ac:spMkLst>
            <pc:docMk/>
            <pc:sldMk cId="786607218" sldId="331"/>
            <ac:spMk id="13" creationId="{9A214526-002C-4743-854C-D6F7D130550A}"/>
          </ac:spMkLst>
        </pc:spChg>
        <pc:spChg chg="add mod">
          <ac:chgData name="Ben Hutchins" userId="44c80d64-fdcb-478a-be19-63da4465f001" providerId="ADAL" clId="{B37F385B-EA30-4EA5-A43B-46B1184D6D38}" dt="2024-06-20T09:27:10.984" v="3398"/>
          <ac:spMkLst>
            <pc:docMk/>
            <pc:sldMk cId="786607218" sldId="331"/>
            <ac:spMk id="14" creationId="{658FE70D-FC81-421F-9823-A9EB268864D4}"/>
          </ac:spMkLst>
        </pc:spChg>
        <pc:spChg chg="add mod">
          <ac:chgData name="Ben Hutchins" userId="44c80d64-fdcb-478a-be19-63da4465f001" providerId="ADAL" clId="{B37F385B-EA30-4EA5-A43B-46B1184D6D38}" dt="2024-06-20T09:27:22.934" v="3400" actId="1076"/>
          <ac:spMkLst>
            <pc:docMk/>
            <pc:sldMk cId="786607218" sldId="331"/>
            <ac:spMk id="15" creationId="{753338B5-98CB-45E8-8C1C-90B2BB6B666E}"/>
          </ac:spMkLst>
        </pc:spChg>
        <pc:spChg chg="add mod">
          <ac:chgData name="Ben Hutchins" userId="44c80d64-fdcb-478a-be19-63da4465f001" providerId="ADAL" clId="{B37F385B-EA30-4EA5-A43B-46B1184D6D38}" dt="2024-06-24T11:05:53.172" v="7255" actId="20577"/>
          <ac:spMkLst>
            <pc:docMk/>
            <pc:sldMk cId="786607218" sldId="331"/>
            <ac:spMk id="16" creationId="{F6CFB635-4F88-410E-AAF1-E238E3BBC109}"/>
          </ac:spMkLst>
        </pc:spChg>
      </pc:sldChg>
      <pc:sldChg chg="addSp delSp modSp add mod modAnim">
        <pc:chgData name="Ben Hutchins" userId="44c80d64-fdcb-478a-be19-63da4465f001" providerId="ADAL" clId="{B37F385B-EA30-4EA5-A43B-46B1184D6D38}" dt="2024-06-28T15:09:53.927" v="7633" actId="20577"/>
        <pc:sldMkLst>
          <pc:docMk/>
          <pc:sldMk cId="1764668538" sldId="332"/>
        </pc:sldMkLst>
        <pc:spChg chg="mod">
          <ac:chgData name="Ben Hutchins" userId="44c80d64-fdcb-478a-be19-63da4465f001" providerId="ADAL" clId="{B37F385B-EA30-4EA5-A43B-46B1184D6D38}" dt="2024-06-20T09:31:19.972" v="3489" actId="20577"/>
          <ac:spMkLst>
            <pc:docMk/>
            <pc:sldMk cId="1764668538" sldId="332"/>
            <ac:spMk id="2" creationId="{2F3A1F35-03C7-4DB4-AE6D-6FCACCD75232}"/>
          </ac:spMkLst>
        </pc:spChg>
        <pc:spChg chg="del mod">
          <ac:chgData name="Ben Hutchins" userId="44c80d64-fdcb-478a-be19-63da4465f001" providerId="ADAL" clId="{B37F385B-EA30-4EA5-A43B-46B1184D6D38}" dt="2024-06-24T09:55:53.492" v="5398" actId="478"/>
          <ac:spMkLst>
            <pc:docMk/>
            <pc:sldMk cId="1764668538" sldId="332"/>
            <ac:spMk id="3" creationId="{FFEF1EB8-4ADE-49A5-B3C0-1E3A4B7B5B6C}"/>
          </ac:spMkLst>
        </pc:spChg>
        <pc:spChg chg="mod">
          <ac:chgData name="Ben Hutchins" userId="44c80d64-fdcb-478a-be19-63da4465f001" providerId="ADAL" clId="{B37F385B-EA30-4EA5-A43B-46B1184D6D38}" dt="2024-06-20T09:26:54.067" v="3397" actId="20577"/>
          <ac:spMkLst>
            <pc:docMk/>
            <pc:sldMk cId="1764668538" sldId="332"/>
            <ac:spMk id="4" creationId="{60B39FAC-0C72-42E5-8A78-C33F30DAA12F}"/>
          </ac:spMkLst>
        </pc:spChg>
        <pc:spChg chg="add mod">
          <ac:chgData name="Ben Hutchins" userId="44c80d64-fdcb-478a-be19-63da4465f001" providerId="ADAL" clId="{B37F385B-EA30-4EA5-A43B-46B1184D6D38}" dt="2024-06-20T09:27:59.440" v="3402" actId="1076"/>
          <ac:spMkLst>
            <pc:docMk/>
            <pc:sldMk cId="1764668538" sldId="332"/>
            <ac:spMk id="12" creationId="{A15C83F7-A124-4061-85E5-983EDF0444EC}"/>
          </ac:spMkLst>
        </pc:spChg>
        <pc:spChg chg="add mod">
          <ac:chgData name="Ben Hutchins" userId="44c80d64-fdcb-478a-be19-63da4465f001" providerId="ADAL" clId="{B37F385B-EA30-4EA5-A43B-46B1184D6D38}" dt="2024-06-20T09:28:03.212" v="3404" actId="1076"/>
          <ac:spMkLst>
            <pc:docMk/>
            <pc:sldMk cId="1764668538" sldId="332"/>
            <ac:spMk id="13" creationId="{2C3F9CAE-C09A-4D02-8280-399B3091839E}"/>
          </ac:spMkLst>
        </pc:spChg>
        <pc:spChg chg="add mod">
          <ac:chgData name="Ben Hutchins" userId="44c80d64-fdcb-478a-be19-63da4465f001" providerId="ADAL" clId="{B37F385B-EA30-4EA5-A43B-46B1184D6D38}" dt="2024-06-20T09:28:28.491" v="3406" actId="1076"/>
          <ac:spMkLst>
            <pc:docMk/>
            <pc:sldMk cId="1764668538" sldId="332"/>
            <ac:spMk id="14" creationId="{B35A2AE7-9CEF-4E13-8113-AE6A596C5D4F}"/>
          </ac:spMkLst>
        </pc:spChg>
        <pc:spChg chg="add mod">
          <ac:chgData name="Ben Hutchins" userId="44c80d64-fdcb-478a-be19-63da4465f001" providerId="ADAL" clId="{B37F385B-EA30-4EA5-A43B-46B1184D6D38}" dt="2024-06-20T09:28:38.813" v="3408" actId="1076"/>
          <ac:spMkLst>
            <pc:docMk/>
            <pc:sldMk cId="1764668538" sldId="332"/>
            <ac:spMk id="15" creationId="{1A9CB70C-4942-4D24-BD0D-5035A5F66877}"/>
          </ac:spMkLst>
        </pc:spChg>
        <pc:spChg chg="add del mod">
          <ac:chgData name="Ben Hutchins" userId="44c80d64-fdcb-478a-be19-63da4465f001" providerId="ADAL" clId="{B37F385B-EA30-4EA5-A43B-46B1184D6D38}" dt="2024-06-24T09:55:55.741" v="5399" actId="478"/>
          <ac:spMkLst>
            <pc:docMk/>
            <pc:sldMk cId="1764668538" sldId="332"/>
            <ac:spMk id="17" creationId="{06C95E63-0CA0-4F93-AEE0-A75EB812E2DD}"/>
          </ac:spMkLst>
        </pc:spChg>
        <pc:spChg chg="add mod">
          <ac:chgData name="Ben Hutchins" userId="44c80d64-fdcb-478a-be19-63da4465f001" providerId="ADAL" clId="{B37F385B-EA30-4EA5-A43B-46B1184D6D38}" dt="2024-06-28T15:09:36.566" v="7631" actId="115"/>
          <ac:spMkLst>
            <pc:docMk/>
            <pc:sldMk cId="1764668538" sldId="332"/>
            <ac:spMk id="18" creationId="{63A3F937-E7C0-4D89-B4BF-5F46CA7E8024}"/>
          </ac:spMkLst>
        </pc:spChg>
      </pc:sldChg>
      <pc:sldChg chg="new del">
        <pc:chgData name="Ben Hutchins" userId="44c80d64-fdcb-478a-be19-63da4465f001" providerId="ADAL" clId="{B37F385B-EA30-4EA5-A43B-46B1184D6D38}" dt="2024-06-20T09:28:51.450" v="3411" actId="2696"/>
        <pc:sldMkLst>
          <pc:docMk/>
          <pc:sldMk cId="3119265524" sldId="333"/>
        </pc:sldMkLst>
      </pc:sldChg>
      <pc:sldChg chg="addSp modSp add mod modAnim modNotesTx">
        <pc:chgData name="Ben Hutchins" userId="44c80d64-fdcb-478a-be19-63da4465f001" providerId="ADAL" clId="{B37F385B-EA30-4EA5-A43B-46B1184D6D38}" dt="2024-06-24T11:30:33.483" v="7504"/>
        <pc:sldMkLst>
          <pc:docMk/>
          <pc:sldMk cId="651748666" sldId="334"/>
        </pc:sldMkLst>
        <pc:spChg chg="mod">
          <ac:chgData name="Ben Hutchins" userId="44c80d64-fdcb-478a-be19-63da4465f001" providerId="ADAL" clId="{B37F385B-EA30-4EA5-A43B-46B1184D6D38}" dt="2024-06-20T09:30:56.527" v="3441" actId="20577"/>
          <ac:spMkLst>
            <pc:docMk/>
            <pc:sldMk cId="651748666" sldId="334"/>
            <ac:spMk id="2" creationId="{2F3A1F35-03C7-4DB4-AE6D-6FCACCD75232}"/>
          </ac:spMkLst>
        </pc:spChg>
        <pc:spChg chg="mod">
          <ac:chgData name="Ben Hutchins" userId="44c80d64-fdcb-478a-be19-63da4465f001" providerId="ADAL" clId="{B37F385B-EA30-4EA5-A43B-46B1184D6D38}" dt="2024-06-24T09:54:49.395" v="5392" actId="20577"/>
          <ac:spMkLst>
            <pc:docMk/>
            <pc:sldMk cId="651748666" sldId="334"/>
            <ac:spMk id="3" creationId="{FFEF1EB8-4ADE-49A5-B3C0-1E3A4B7B5B6C}"/>
          </ac:spMkLst>
        </pc:spChg>
        <pc:spChg chg="mod">
          <ac:chgData name="Ben Hutchins" userId="44c80d64-fdcb-478a-be19-63da4465f001" providerId="ADAL" clId="{B37F385B-EA30-4EA5-A43B-46B1184D6D38}" dt="2024-06-20T09:29:06.215" v="3415" actId="20577"/>
          <ac:spMkLst>
            <pc:docMk/>
            <pc:sldMk cId="651748666" sldId="334"/>
            <ac:spMk id="4" creationId="{60B39FAC-0C72-42E5-8A78-C33F30DAA12F}"/>
          </ac:spMkLst>
        </pc:spChg>
        <pc:spChg chg="add mod">
          <ac:chgData name="Ben Hutchins" userId="44c80d64-fdcb-478a-be19-63da4465f001" providerId="ADAL" clId="{B37F385B-EA30-4EA5-A43B-46B1184D6D38}" dt="2024-06-20T09:28:58.729" v="3413" actId="1076"/>
          <ac:spMkLst>
            <pc:docMk/>
            <pc:sldMk cId="651748666" sldId="334"/>
            <ac:spMk id="16" creationId="{B99DC288-DF5F-4876-B396-5F6A74226CD3}"/>
          </ac:spMkLst>
        </pc:spChg>
        <pc:picChg chg="add mod">
          <ac:chgData name="Ben Hutchins" userId="44c80d64-fdcb-478a-be19-63da4465f001" providerId="ADAL" clId="{B37F385B-EA30-4EA5-A43B-46B1184D6D38}" dt="2024-06-24T09:55:40.186" v="5397" actId="1076"/>
          <ac:picMkLst>
            <pc:docMk/>
            <pc:sldMk cId="651748666" sldId="334"/>
            <ac:picMk id="1026" creationId="{64D110F1-2F71-4F66-9AF5-2D30DC25514B}"/>
          </ac:picMkLst>
        </pc:picChg>
      </pc:sldChg>
      <pc:sldChg chg="modSp mod modShow">
        <pc:chgData name="Ben Hutchins" userId="44c80d64-fdcb-478a-be19-63da4465f001" providerId="ADAL" clId="{B37F385B-EA30-4EA5-A43B-46B1184D6D38}" dt="2024-06-24T08:59:35.610" v="3672" actId="729"/>
        <pc:sldMkLst>
          <pc:docMk/>
          <pc:sldMk cId="2403912634" sldId="335"/>
        </pc:sldMkLst>
        <pc:spChg chg="mod">
          <ac:chgData name="Ben Hutchins" userId="44c80d64-fdcb-478a-be19-63da4465f001" providerId="ADAL" clId="{B37F385B-EA30-4EA5-A43B-46B1184D6D38}" dt="2024-06-20T09:32:21.485" v="3541" actId="113"/>
          <ac:spMkLst>
            <pc:docMk/>
            <pc:sldMk cId="2403912634" sldId="335"/>
            <ac:spMk id="19" creationId="{D3056149-CB63-4AE8-81D5-37767025D279}"/>
          </ac:spMkLst>
        </pc:spChg>
      </pc:sldChg>
      <pc:sldChg chg="modSp mod modShow">
        <pc:chgData name="Ben Hutchins" userId="44c80d64-fdcb-478a-be19-63da4465f001" providerId="ADAL" clId="{B37F385B-EA30-4EA5-A43B-46B1184D6D38}" dt="2024-06-24T09:02:30.332" v="3673" actId="729"/>
        <pc:sldMkLst>
          <pc:docMk/>
          <pc:sldMk cId="2746932528" sldId="336"/>
        </pc:sldMkLst>
        <pc:spChg chg="mod">
          <ac:chgData name="Ben Hutchins" userId="44c80d64-fdcb-478a-be19-63da4465f001" providerId="ADAL" clId="{B37F385B-EA30-4EA5-A43B-46B1184D6D38}" dt="2024-06-20T09:32:33.848" v="3543" actId="113"/>
          <ac:spMkLst>
            <pc:docMk/>
            <pc:sldMk cId="2746932528" sldId="336"/>
            <ac:spMk id="19" creationId="{D3056149-CB63-4AE8-81D5-37767025D279}"/>
          </ac:spMkLst>
        </pc:spChg>
      </pc:sldChg>
      <pc:sldChg chg="mod modShow">
        <pc:chgData name="Ben Hutchins" userId="44c80d64-fdcb-478a-be19-63da4465f001" providerId="ADAL" clId="{B37F385B-EA30-4EA5-A43B-46B1184D6D38}" dt="2024-06-24T09:47:11.324" v="4811" actId="729"/>
        <pc:sldMkLst>
          <pc:docMk/>
          <pc:sldMk cId="1020079123" sldId="337"/>
        </pc:sldMkLst>
      </pc:sldChg>
      <pc:sldChg chg="addSp delSp modSp new mod delAnim modAnim modNotesTx">
        <pc:chgData name="Ben Hutchins" userId="44c80d64-fdcb-478a-be19-63da4465f001" providerId="ADAL" clId="{B37F385B-EA30-4EA5-A43B-46B1184D6D38}" dt="2024-06-28T15:11:02.615" v="7636"/>
        <pc:sldMkLst>
          <pc:docMk/>
          <pc:sldMk cId="1943206340" sldId="338"/>
        </pc:sldMkLst>
        <pc:spChg chg="mod">
          <ac:chgData name="Ben Hutchins" userId="44c80d64-fdcb-478a-be19-63da4465f001" providerId="ADAL" clId="{B37F385B-EA30-4EA5-A43B-46B1184D6D38}" dt="2024-06-24T11:06:44.909" v="7268" actId="20577"/>
          <ac:spMkLst>
            <pc:docMk/>
            <pc:sldMk cId="1943206340" sldId="338"/>
            <ac:spMk id="2" creationId="{E1988445-5B85-48C9-AD5F-F54D50D3DCD1}"/>
          </ac:spMkLst>
        </pc:spChg>
        <pc:spChg chg="del">
          <ac:chgData name="Ben Hutchins" userId="44c80d64-fdcb-478a-be19-63da4465f001" providerId="ADAL" clId="{B37F385B-EA30-4EA5-A43B-46B1184D6D38}" dt="2024-06-24T11:08:18.812" v="7269" actId="478"/>
          <ac:spMkLst>
            <pc:docMk/>
            <pc:sldMk cId="1943206340" sldId="338"/>
            <ac:spMk id="3" creationId="{6806A806-55AC-40A2-B529-5B2A9FEB7378}"/>
          </ac:spMkLst>
        </pc:spChg>
        <pc:spChg chg="mod">
          <ac:chgData name="Ben Hutchins" userId="44c80d64-fdcb-478a-be19-63da4465f001" providerId="ADAL" clId="{B37F385B-EA30-4EA5-A43B-46B1184D6D38}" dt="2024-06-24T11:25:25.541" v="7482" actId="20577"/>
          <ac:spMkLst>
            <pc:docMk/>
            <pc:sldMk cId="1943206340" sldId="338"/>
            <ac:spMk id="4" creationId="{56374F58-1AB2-4F07-AE2E-D5D7BA40EB07}"/>
          </ac:spMkLst>
        </pc:spChg>
        <pc:spChg chg="add del mod">
          <ac:chgData name="Ben Hutchins" userId="44c80d64-fdcb-478a-be19-63da4465f001" providerId="ADAL" clId="{B37F385B-EA30-4EA5-A43B-46B1184D6D38}" dt="2024-06-24T11:08:21.926" v="7271" actId="478"/>
          <ac:spMkLst>
            <pc:docMk/>
            <pc:sldMk cId="1943206340" sldId="338"/>
            <ac:spMk id="5" creationId="{DCC3C464-8E5E-42EE-A96F-FAA96394F0B4}"/>
          </ac:spMkLst>
        </pc:spChg>
        <pc:spChg chg="add del mod">
          <ac:chgData name="Ben Hutchins" userId="44c80d64-fdcb-478a-be19-63da4465f001" providerId="ADAL" clId="{B37F385B-EA30-4EA5-A43B-46B1184D6D38}" dt="2024-06-24T11:12:41.466" v="7435" actId="478"/>
          <ac:spMkLst>
            <pc:docMk/>
            <pc:sldMk cId="1943206340" sldId="338"/>
            <ac:spMk id="8" creationId="{CEA737F0-CC58-4A69-9D53-7A7FE7D1E017}"/>
          </ac:spMkLst>
        </pc:spChg>
        <pc:spChg chg="add mod">
          <ac:chgData name="Ben Hutchins" userId="44c80d64-fdcb-478a-be19-63da4465f001" providerId="ADAL" clId="{B37F385B-EA30-4EA5-A43B-46B1184D6D38}" dt="2024-06-24T11:25:45.342" v="7483"/>
          <ac:spMkLst>
            <pc:docMk/>
            <pc:sldMk cId="1943206340" sldId="338"/>
            <ac:spMk id="10" creationId="{51A233B6-54B9-42BA-B5ED-6866262D8748}"/>
          </ac:spMkLst>
        </pc:spChg>
        <pc:spChg chg="add mod">
          <ac:chgData name="Ben Hutchins" userId="44c80d64-fdcb-478a-be19-63da4465f001" providerId="ADAL" clId="{B37F385B-EA30-4EA5-A43B-46B1184D6D38}" dt="2024-06-24T11:25:45.342" v="7483"/>
          <ac:spMkLst>
            <pc:docMk/>
            <pc:sldMk cId="1943206340" sldId="338"/>
            <ac:spMk id="11" creationId="{D49B8DCB-1ABE-45A4-AEB9-4AC5358264EE}"/>
          </ac:spMkLst>
        </pc:spChg>
        <pc:spChg chg="add mod">
          <ac:chgData name="Ben Hutchins" userId="44c80d64-fdcb-478a-be19-63da4465f001" providerId="ADAL" clId="{B37F385B-EA30-4EA5-A43B-46B1184D6D38}" dt="2024-06-24T11:25:45.342" v="7483"/>
          <ac:spMkLst>
            <pc:docMk/>
            <pc:sldMk cId="1943206340" sldId="338"/>
            <ac:spMk id="12" creationId="{B53AAC4C-0FF7-4EC3-B0D8-69C3CA752C6B}"/>
          </ac:spMkLst>
        </pc:spChg>
        <pc:spChg chg="add mod">
          <ac:chgData name="Ben Hutchins" userId="44c80d64-fdcb-478a-be19-63da4465f001" providerId="ADAL" clId="{B37F385B-EA30-4EA5-A43B-46B1184D6D38}" dt="2024-06-24T11:25:45.342" v="7483"/>
          <ac:spMkLst>
            <pc:docMk/>
            <pc:sldMk cId="1943206340" sldId="338"/>
            <ac:spMk id="13" creationId="{F736067C-DCE0-4E61-831C-CBFA05E39141}"/>
          </ac:spMkLst>
        </pc:spChg>
        <pc:spChg chg="add mod">
          <ac:chgData name="Ben Hutchins" userId="44c80d64-fdcb-478a-be19-63da4465f001" providerId="ADAL" clId="{B37F385B-EA30-4EA5-A43B-46B1184D6D38}" dt="2024-06-24T11:25:45.342" v="7483"/>
          <ac:spMkLst>
            <pc:docMk/>
            <pc:sldMk cId="1943206340" sldId="338"/>
            <ac:spMk id="14" creationId="{2FF6B4AE-89BC-4045-9063-2B8CF1A0172A}"/>
          </ac:spMkLst>
        </pc:spChg>
        <pc:spChg chg="add mod">
          <ac:chgData name="Ben Hutchins" userId="44c80d64-fdcb-478a-be19-63da4465f001" providerId="ADAL" clId="{B37F385B-EA30-4EA5-A43B-46B1184D6D38}" dt="2024-06-24T11:25:45.342" v="7483"/>
          <ac:spMkLst>
            <pc:docMk/>
            <pc:sldMk cId="1943206340" sldId="338"/>
            <ac:spMk id="15" creationId="{E528ACF2-8A4C-485E-9319-91B4976C480B}"/>
          </ac:spMkLst>
        </pc:spChg>
        <pc:spChg chg="add mod">
          <ac:chgData name="Ben Hutchins" userId="44c80d64-fdcb-478a-be19-63da4465f001" providerId="ADAL" clId="{B37F385B-EA30-4EA5-A43B-46B1184D6D38}" dt="2024-06-24T11:25:45.342" v="7483"/>
          <ac:spMkLst>
            <pc:docMk/>
            <pc:sldMk cId="1943206340" sldId="338"/>
            <ac:spMk id="16" creationId="{D1E1C9A8-B362-43A5-B170-ACFF0BD630A1}"/>
          </ac:spMkLst>
        </pc:spChg>
        <pc:spChg chg="add mod">
          <ac:chgData name="Ben Hutchins" userId="44c80d64-fdcb-478a-be19-63da4465f001" providerId="ADAL" clId="{B37F385B-EA30-4EA5-A43B-46B1184D6D38}" dt="2024-06-24T11:25:45.342" v="7483"/>
          <ac:spMkLst>
            <pc:docMk/>
            <pc:sldMk cId="1943206340" sldId="338"/>
            <ac:spMk id="17" creationId="{FB879755-AEEB-4D70-91A3-91137E483818}"/>
          </ac:spMkLst>
        </pc:spChg>
        <pc:spChg chg="add mod">
          <ac:chgData name="Ben Hutchins" userId="44c80d64-fdcb-478a-be19-63da4465f001" providerId="ADAL" clId="{B37F385B-EA30-4EA5-A43B-46B1184D6D38}" dt="2024-06-24T11:25:45.342" v="7483"/>
          <ac:spMkLst>
            <pc:docMk/>
            <pc:sldMk cId="1943206340" sldId="338"/>
            <ac:spMk id="18" creationId="{5326C2FA-2A3E-4AF3-B8B3-262BC49022C2}"/>
          </ac:spMkLst>
        </pc:spChg>
        <pc:spChg chg="add mod">
          <ac:chgData name="Ben Hutchins" userId="44c80d64-fdcb-478a-be19-63da4465f001" providerId="ADAL" clId="{B37F385B-EA30-4EA5-A43B-46B1184D6D38}" dt="2024-06-24T11:25:45.342" v="7483"/>
          <ac:spMkLst>
            <pc:docMk/>
            <pc:sldMk cId="1943206340" sldId="338"/>
            <ac:spMk id="19" creationId="{E344C660-FEA1-4685-AC00-3EFA2939C5E2}"/>
          </ac:spMkLst>
        </pc:spChg>
        <pc:graphicFrameChg chg="add mod">
          <ac:chgData name="Ben Hutchins" userId="44c80d64-fdcb-478a-be19-63da4465f001" providerId="ADAL" clId="{B37F385B-EA30-4EA5-A43B-46B1184D6D38}" dt="2024-06-24T11:29:42.105" v="7501" actId="207"/>
          <ac:graphicFrameMkLst>
            <pc:docMk/>
            <pc:sldMk cId="1943206340" sldId="338"/>
            <ac:graphicFrameMk id="6" creationId="{88C71514-9343-4B46-B182-A32F5DB82EAC}"/>
          </ac:graphicFrameMkLst>
        </pc:graphicFrameChg>
        <pc:graphicFrameChg chg="add del mod">
          <ac:chgData name="Ben Hutchins" userId="44c80d64-fdcb-478a-be19-63da4465f001" providerId="ADAL" clId="{B37F385B-EA30-4EA5-A43B-46B1184D6D38}" dt="2024-06-24T11:13:28.502" v="7445" actId="478"/>
          <ac:graphicFrameMkLst>
            <pc:docMk/>
            <pc:sldMk cId="1943206340" sldId="338"/>
            <ac:graphicFrameMk id="7" creationId="{43DE41A5-0163-4E8F-AB63-EA567668D416}"/>
          </ac:graphicFrameMkLst>
        </pc:graphicFrameChg>
        <pc:graphicFrameChg chg="add mod">
          <ac:chgData name="Ben Hutchins" userId="44c80d64-fdcb-478a-be19-63da4465f001" providerId="ADAL" clId="{B37F385B-EA30-4EA5-A43B-46B1184D6D38}" dt="2024-06-28T15:11:02.615" v="7636"/>
          <ac:graphicFrameMkLst>
            <pc:docMk/>
            <pc:sldMk cId="1943206340" sldId="338"/>
            <ac:graphicFrameMk id="9" creationId="{1D4F5DC1-29DF-449D-A211-2382E48E43C3}"/>
          </ac:graphicFrameMkLst>
        </pc:graphicFrameChg>
      </pc:sldChg>
      <pc:sldMasterChg chg="modSldLayout">
        <pc:chgData name="Ben Hutchins" userId="44c80d64-fdcb-478a-be19-63da4465f001" providerId="ADAL" clId="{B37F385B-EA30-4EA5-A43B-46B1184D6D38}" dt="2024-06-17T07:49:03.351" v="97" actId="208"/>
        <pc:sldMasterMkLst>
          <pc:docMk/>
          <pc:sldMasterMk cId="1961266423" sldId="2147483648"/>
        </pc:sldMasterMkLst>
        <pc:sldLayoutChg chg="modSp mod">
          <pc:chgData name="Ben Hutchins" userId="44c80d64-fdcb-478a-be19-63da4465f001" providerId="ADAL" clId="{B37F385B-EA30-4EA5-A43B-46B1184D6D38}" dt="2024-06-17T07:47:20.790" v="83" actId="1076"/>
          <pc:sldLayoutMkLst>
            <pc:docMk/>
            <pc:sldMasterMk cId="1961266423" sldId="2147483648"/>
            <pc:sldLayoutMk cId="2076394661" sldId="2147483649"/>
          </pc:sldLayoutMkLst>
          <pc:picChg chg="mod">
            <ac:chgData name="Ben Hutchins" userId="44c80d64-fdcb-478a-be19-63da4465f001" providerId="ADAL" clId="{B37F385B-EA30-4EA5-A43B-46B1184D6D38}" dt="2024-06-17T07:47:20.790" v="83" actId="1076"/>
            <ac:picMkLst>
              <pc:docMk/>
              <pc:sldMasterMk cId="1961266423" sldId="2147483648"/>
              <pc:sldLayoutMk cId="2076394661" sldId="2147483649"/>
              <ac:picMk id="8" creationId="{75DFDE75-A032-4BB1-94C6-6714AF8AC359}"/>
            </ac:picMkLst>
          </pc:picChg>
          <pc:picChg chg="mod">
            <ac:chgData name="Ben Hutchins" userId="44c80d64-fdcb-478a-be19-63da4465f001" providerId="ADAL" clId="{B37F385B-EA30-4EA5-A43B-46B1184D6D38}" dt="2024-06-17T07:47:20.404" v="82" actId="1076"/>
            <ac:picMkLst>
              <pc:docMk/>
              <pc:sldMasterMk cId="1961266423" sldId="2147483648"/>
              <pc:sldLayoutMk cId="2076394661" sldId="2147483649"/>
              <ac:picMk id="9" creationId="{3190F860-57E9-42B5-B962-41301C233464}"/>
            </ac:picMkLst>
          </pc:picChg>
        </pc:sldLayoutChg>
        <pc:sldLayoutChg chg="addSp delSp modSp mod">
          <pc:chgData name="Ben Hutchins" userId="44c80d64-fdcb-478a-be19-63da4465f001" providerId="ADAL" clId="{B37F385B-EA30-4EA5-A43B-46B1184D6D38}" dt="2024-06-17T07:49:03.351" v="97" actId="208"/>
          <pc:sldLayoutMkLst>
            <pc:docMk/>
            <pc:sldMasterMk cId="1961266423" sldId="2147483648"/>
            <pc:sldLayoutMk cId="2374694819" sldId="2147483650"/>
          </pc:sldLayoutMkLst>
          <pc:spChg chg="add del">
            <ac:chgData name="Ben Hutchins" userId="44c80d64-fdcb-478a-be19-63da4465f001" providerId="ADAL" clId="{B37F385B-EA30-4EA5-A43B-46B1184D6D38}" dt="2024-06-17T07:47:31.036" v="86" actId="478"/>
            <ac:spMkLst>
              <pc:docMk/>
              <pc:sldMasterMk cId="1961266423" sldId="2147483648"/>
              <pc:sldLayoutMk cId="2374694819" sldId="2147483650"/>
              <ac:spMk id="4" creationId="{3A006CF1-FB19-46E2-A0D6-2DAB6A8D1747}"/>
            </ac:spMkLst>
          </pc:spChg>
          <pc:spChg chg="ord">
            <ac:chgData name="Ben Hutchins" userId="44c80d64-fdcb-478a-be19-63da4465f001" providerId="ADAL" clId="{B37F385B-EA30-4EA5-A43B-46B1184D6D38}" dt="2024-06-17T07:48:00.391" v="91" actId="171"/>
            <ac:spMkLst>
              <pc:docMk/>
              <pc:sldMasterMk cId="1961266423" sldId="2147483648"/>
              <pc:sldLayoutMk cId="2374694819" sldId="2147483650"/>
              <ac:spMk id="8" creationId="{544597C7-8E45-42F8-965E-7AE93F55DA26}"/>
            </ac:spMkLst>
          </pc:spChg>
          <pc:spChg chg="add mod">
            <ac:chgData name="Ben Hutchins" userId="44c80d64-fdcb-478a-be19-63da4465f001" providerId="ADAL" clId="{B37F385B-EA30-4EA5-A43B-46B1184D6D38}" dt="2024-06-17T07:49:03.351" v="97" actId="208"/>
            <ac:spMkLst>
              <pc:docMk/>
              <pc:sldMasterMk cId="1961266423" sldId="2147483648"/>
              <pc:sldLayoutMk cId="2374694819" sldId="2147483650"/>
              <ac:spMk id="11" creationId="{DF87F4AB-DE37-41CF-8009-2D3FD89F26FE}"/>
            </ac:spMkLst>
          </pc:spChg>
          <pc:picChg chg="mod">
            <ac:chgData name="Ben Hutchins" userId="44c80d64-fdcb-478a-be19-63da4465f001" providerId="ADAL" clId="{B37F385B-EA30-4EA5-A43B-46B1184D6D38}" dt="2024-06-17T07:48:25.541" v="94" actId="1076"/>
            <ac:picMkLst>
              <pc:docMk/>
              <pc:sldMasterMk cId="1961266423" sldId="2147483648"/>
              <pc:sldLayoutMk cId="2374694819" sldId="2147483650"/>
              <ac:picMk id="9" creationId="{76274477-04B5-4E6E-A747-15A0951EB1C8}"/>
            </ac:picMkLst>
          </pc:picChg>
          <pc:picChg chg="mod">
            <ac:chgData name="Ben Hutchins" userId="44c80d64-fdcb-478a-be19-63da4465f001" providerId="ADAL" clId="{B37F385B-EA30-4EA5-A43B-46B1184D6D38}" dt="2024-06-17T07:48:29.460" v="95" actId="1076"/>
            <ac:picMkLst>
              <pc:docMk/>
              <pc:sldMasterMk cId="1961266423" sldId="2147483648"/>
              <pc:sldLayoutMk cId="2374694819" sldId="2147483650"/>
              <ac:picMk id="10" creationId="{93EEE70D-1A8F-46D3-A6BB-CE474D8771F6}"/>
            </ac:picMkLst>
          </pc:picChg>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64E0E6-3436-4523-B36A-74FFC9A44E4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E4E76A-24F8-4738-87B9-1DA8459FCC02}">
      <dgm:prSet/>
      <dgm:spPr/>
      <dgm:t>
        <a:bodyPr/>
        <a:lstStyle/>
        <a:p>
          <a:pPr>
            <a:lnSpc>
              <a:spcPct val="100000"/>
            </a:lnSpc>
          </a:pPr>
          <a:r>
            <a:rPr lang="en-GB" dirty="0"/>
            <a:t>Reducing fossil fuels</a:t>
          </a:r>
          <a:endParaRPr lang="en-US" dirty="0"/>
        </a:p>
      </dgm:t>
    </dgm:pt>
    <dgm:pt modelId="{88745196-134B-4FAE-8378-F496F0701574}" type="parTrans" cxnId="{140E7D2B-D29E-490C-A400-D6EED4B22430}">
      <dgm:prSet/>
      <dgm:spPr/>
      <dgm:t>
        <a:bodyPr/>
        <a:lstStyle/>
        <a:p>
          <a:endParaRPr lang="en-US"/>
        </a:p>
      </dgm:t>
    </dgm:pt>
    <dgm:pt modelId="{0D4E0855-CD54-4E6D-9827-F906E1ED394D}" type="sibTrans" cxnId="{140E7D2B-D29E-490C-A400-D6EED4B22430}">
      <dgm:prSet/>
      <dgm:spPr/>
      <dgm:t>
        <a:bodyPr/>
        <a:lstStyle/>
        <a:p>
          <a:endParaRPr lang="en-US"/>
        </a:p>
      </dgm:t>
    </dgm:pt>
    <dgm:pt modelId="{43793EEA-6FE0-41CE-A725-7B40DDB8DF4A}">
      <dgm:prSet/>
      <dgm:spPr/>
      <dgm:t>
        <a:bodyPr/>
        <a:lstStyle/>
        <a:p>
          <a:pPr>
            <a:lnSpc>
              <a:spcPct val="100000"/>
            </a:lnSpc>
          </a:pPr>
          <a:r>
            <a:rPr lang="en-GB" dirty="0"/>
            <a:t>Developing renewable generation</a:t>
          </a:r>
          <a:endParaRPr lang="en-US" dirty="0"/>
        </a:p>
      </dgm:t>
    </dgm:pt>
    <dgm:pt modelId="{E58D0F6E-089E-409A-9024-D64ED10819C6}" type="parTrans" cxnId="{0699127C-E33F-4C05-9801-D7E9AD158640}">
      <dgm:prSet/>
      <dgm:spPr/>
      <dgm:t>
        <a:bodyPr/>
        <a:lstStyle/>
        <a:p>
          <a:endParaRPr lang="en-US"/>
        </a:p>
      </dgm:t>
    </dgm:pt>
    <dgm:pt modelId="{F91AC048-ED5C-4C40-B765-42E2A4265E39}" type="sibTrans" cxnId="{0699127C-E33F-4C05-9801-D7E9AD158640}">
      <dgm:prSet/>
      <dgm:spPr/>
      <dgm:t>
        <a:bodyPr/>
        <a:lstStyle/>
        <a:p>
          <a:endParaRPr lang="en-US"/>
        </a:p>
      </dgm:t>
    </dgm:pt>
    <dgm:pt modelId="{2B5E4755-6DA8-439B-B453-C4035FDF4619}">
      <dgm:prSet/>
      <dgm:spPr/>
      <dgm:t>
        <a:bodyPr/>
        <a:lstStyle/>
        <a:p>
          <a:pPr>
            <a:lnSpc>
              <a:spcPct val="100000"/>
            </a:lnSpc>
          </a:pPr>
          <a:r>
            <a:rPr lang="en-GB" dirty="0"/>
            <a:t>Electrifying transport and heating</a:t>
          </a:r>
          <a:endParaRPr lang="en-US" dirty="0"/>
        </a:p>
      </dgm:t>
    </dgm:pt>
    <dgm:pt modelId="{797E900C-FCA3-4526-8F03-E61B5B5EF46C}" type="parTrans" cxnId="{4BC854E3-0DC5-4992-B125-0CF381D337E3}">
      <dgm:prSet/>
      <dgm:spPr/>
      <dgm:t>
        <a:bodyPr/>
        <a:lstStyle/>
        <a:p>
          <a:endParaRPr lang="en-US"/>
        </a:p>
      </dgm:t>
    </dgm:pt>
    <dgm:pt modelId="{1ED04B64-F0E5-4429-B435-64BA5F74919E}" type="sibTrans" cxnId="{4BC854E3-0DC5-4992-B125-0CF381D337E3}">
      <dgm:prSet/>
      <dgm:spPr/>
      <dgm:t>
        <a:bodyPr/>
        <a:lstStyle/>
        <a:p>
          <a:endParaRPr lang="en-US"/>
        </a:p>
      </dgm:t>
    </dgm:pt>
    <dgm:pt modelId="{9599937F-2035-406D-9A49-8D3D07B2EAAA}">
      <dgm:prSet/>
      <dgm:spPr/>
      <dgm:t>
        <a:bodyPr/>
        <a:lstStyle/>
        <a:p>
          <a:pPr>
            <a:lnSpc>
              <a:spcPct val="100000"/>
            </a:lnSpc>
          </a:pPr>
          <a:r>
            <a:rPr lang="en-GB"/>
            <a:t>Building more electricity storage</a:t>
          </a:r>
          <a:endParaRPr lang="en-US"/>
        </a:p>
      </dgm:t>
    </dgm:pt>
    <dgm:pt modelId="{962792CD-680D-4474-A5CD-C99364B4640D}" type="parTrans" cxnId="{E3B367D2-CE3D-4716-BBD2-FFB87BEEB643}">
      <dgm:prSet/>
      <dgm:spPr/>
      <dgm:t>
        <a:bodyPr/>
        <a:lstStyle/>
        <a:p>
          <a:endParaRPr lang="en-US"/>
        </a:p>
      </dgm:t>
    </dgm:pt>
    <dgm:pt modelId="{33ABFB6A-6AB9-43CD-91B3-F166D5D7B7E9}" type="sibTrans" cxnId="{E3B367D2-CE3D-4716-BBD2-FFB87BEEB643}">
      <dgm:prSet/>
      <dgm:spPr/>
      <dgm:t>
        <a:bodyPr/>
        <a:lstStyle/>
        <a:p>
          <a:endParaRPr lang="en-US"/>
        </a:p>
      </dgm:t>
    </dgm:pt>
    <dgm:pt modelId="{DDFA4979-7411-4FCA-BD4E-70B089A1CF31}" type="pres">
      <dgm:prSet presAssocID="{C964E0E6-3436-4523-B36A-74FFC9A44E49}" presName="root" presStyleCnt="0">
        <dgm:presLayoutVars>
          <dgm:dir/>
          <dgm:resizeHandles val="exact"/>
        </dgm:presLayoutVars>
      </dgm:prSet>
      <dgm:spPr/>
    </dgm:pt>
    <dgm:pt modelId="{225A297F-6ED4-4A45-BB28-F930E9814A27}" type="pres">
      <dgm:prSet presAssocID="{62E4E76A-24F8-4738-87B9-1DA8459FCC02}" presName="compNode" presStyleCnt="0"/>
      <dgm:spPr/>
    </dgm:pt>
    <dgm:pt modelId="{A793AA80-1264-4009-86EE-575C1274A7AA}" type="pres">
      <dgm:prSet presAssocID="{62E4E76A-24F8-4738-87B9-1DA8459FCC02}" presName="bgRect" presStyleLbl="bgShp" presStyleIdx="0" presStyleCnt="4"/>
      <dgm:spPr>
        <a:solidFill>
          <a:srgbClr val="E1F7FF"/>
        </a:solidFill>
      </dgm:spPr>
    </dgm:pt>
    <dgm:pt modelId="{6D2EEDDF-7D57-4417-A1BF-37C5FBDA12A9}" type="pres">
      <dgm:prSet presAssocID="{62E4E76A-24F8-4738-87B9-1DA8459FCC0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actory with solid fill"/>
        </a:ext>
      </dgm:extLst>
    </dgm:pt>
    <dgm:pt modelId="{29931BB5-1B86-4080-A6AF-489428EAA047}" type="pres">
      <dgm:prSet presAssocID="{62E4E76A-24F8-4738-87B9-1DA8459FCC02}" presName="spaceRect" presStyleCnt="0"/>
      <dgm:spPr/>
    </dgm:pt>
    <dgm:pt modelId="{78FE2F60-CDB6-4B8B-BE7A-5ABB50A22D65}" type="pres">
      <dgm:prSet presAssocID="{62E4E76A-24F8-4738-87B9-1DA8459FCC02}" presName="parTx" presStyleLbl="revTx" presStyleIdx="0" presStyleCnt="4">
        <dgm:presLayoutVars>
          <dgm:chMax val="0"/>
          <dgm:chPref val="0"/>
        </dgm:presLayoutVars>
      </dgm:prSet>
      <dgm:spPr/>
    </dgm:pt>
    <dgm:pt modelId="{EB073EFA-2D3A-4BA3-90C6-E2B68DF8FDC0}" type="pres">
      <dgm:prSet presAssocID="{0D4E0855-CD54-4E6D-9827-F906E1ED394D}" presName="sibTrans" presStyleCnt="0"/>
      <dgm:spPr/>
    </dgm:pt>
    <dgm:pt modelId="{2BE05FF3-3B9B-48B2-A3D4-82F180395EBD}" type="pres">
      <dgm:prSet presAssocID="{43793EEA-6FE0-41CE-A725-7B40DDB8DF4A}" presName="compNode" presStyleCnt="0"/>
      <dgm:spPr/>
    </dgm:pt>
    <dgm:pt modelId="{5DD81260-CB08-4894-BC1F-137901F86AB6}" type="pres">
      <dgm:prSet presAssocID="{43793EEA-6FE0-41CE-A725-7B40DDB8DF4A}" presName="bgRect" presStyleLbl="bgShp" presStyleIdx="1" presStyleCnt="4"/>
      <dgm:spPr>
        <a:solidFill>
          <a:srgbClr val="E1F7FF"/>
        </a:solidFill>
      </dgm:spPr>
    </dgm:pt>
    <dgm:pt modelId="{3C2713C7-975E-444C-A7D4-C1955150AA80}" type="pres">
      <dgm:prSet presAssocID="{43793EEA-6FE0-41CE-A725-7B40DDB8DF4A}"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ind Turbines with solid fill"/>
        </a:ext>
      </dgm:extLst>
    </dgm:pt>
    <dgm:pt modelId="{9A016B50-09B9-46A3-AB7C-F8965C2641F1}" type="pres">
      <dgm:prSet presAssocID="{43793EEA-6FE0-41CE-A725-7B40DDB8DF4A}" presName="spaceRect" presStyleCnt="0"/>
      <dgm:spPr/>
    </dgm:pt>
    <dgm:pt modelId="{7FBE0C89-6F2C-420B-9451-5431394F82CB}" type="pres">
      <dgm:prSet presAssocID="{43793EEA-6FE0-41CE-A725-7B40DDB8DF4A}" presName="parTx" presStyleLbl="revTx" presStyleIdx="1" presStyleCnt="4">
        <dgm:presLayoutVars>
          <dgm:chMax val="0"/>
          <dgm:chPref val="0"/>
        </dgm:presLayoutVars>
      </dgm:prSet>
      <dgm:spPr/>
    </dgm:pt>
    <dgm:pt modelId="{D8BC89D4-D6C6-43D4-B2D2-5D99B4B67978}" type="pres">
      <dgm:prSet presAssocID="{F91AC048-ED5C-4C40-B765-42E2A4265E39}" presName="sibTrans" presStyleCnt="0"/>
      <dgm:spPr/>
    </dgm:pt>
    <dgm:pt modelId="{89BBCC59-5BF4-4A8C-BE73-1E3AC5FAF66F}" type="pres">
      <dgm:prSet presAssocID="{2B5E4755-6DA8-439B-B453-C4035FDF4619}" presName="compNode" presStyleCnt="0"/>
      <dgm:spPr/>
    </dgm:pt>
    <dgm:pt modelId="{BA4AE979-0FA4-4BEF-811B-1D89CE25E73E}" type="pres">
      <dgm:prSet presAssocID="{2B5E4755-6DA8-439B-B453-C4035FDF4619}" presName="bgRect" presStyleLbl="bgShp" presStyleIdx="2" presStyleCnt="4"/>
      <dgm:spPr>
        <a:solidFill>
          <a:srgbClr val="E1F7FF"/>
        </a:solidFill>
      </dgm:spPr>
    </dgm:pt>
    <dgm:pt modelId="{7DF5593B-7341-4F42-8C02-60C682AED3F1}" type="pres">
      <dgm:prSet presAssocID="{2B5E4755-6DA8-439B-B453-C4035FDF461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D15A0170-F528-4E60-9E7A-8AB63597C145}" type="pres">
      <dgm:prSet presAssocID="{2B5E4755-6DA8-439B-B453-C4035FDF4619}" presName="spaceRect" presStyleCnt="0"/>
      <dgm:spPr/>
    </dgm:pt>
    <dgm:pt modelId="{2A26DD82-0D22-4410-B601-1052D3AAF2FE}" type="pres">
      <dgm:prSet presAssocID="{2B5E4755-6DA8-439B-B453-C4035FDF4619}" presName="parTx" presStyleLbl="revTx" presStyleIdx="2" presStyleCnt="4">
        <dgm:presLayoutVars>
          <dgm:chMax val="0"/>
          <dgm:chPref val="0"/>
        </dgm:presLayoutVars>
      </dgm:prSet>
      <dgm:spPr/>
    </dgm:pt>
    <dgm:pt modelId="{8E029413-C999-488D-B765-C8CA4E2D4DE5}" type="pres">
      <dgm:prSet presAssocID="{1ED04B64-F0E5-4429-B435-64BA5F74919E}" presName="sibTrans" presStyleCnt="0"/>
      <dgm:spPr/>
    </dgm:pt>
    <dgm:pt modelId="{590F058D-7CE5-46EB-85A5-E34F63F28839}" type="pres">
      <dgm:prSet presAssocID="{9599937F-2035-406D-9A49-8D3D07B2EAAA}" presName="compNode" presStyleCnt="0"/>
      <dgm:spPr/>
    </dgm:pt>
    <dgm:pt modelId="{8FA5D73C-53E5-42D7-98B9-06C07A74BFCF}" type="pres">
      <dgm:prSet presAssocID="{9599937F-2035-406D-9A49-8D3D07B2EAAA}" presName="bgRect" presStyleLbl="bgShp" presStyleIdx="3" presStyleCnt="4"/>
      <dgm:spPr>
        <a:solidFill>
          <a:srgbClr val="E1F7FF"/>
        </a:solidFill>
      </dgm:spPr>
    </dgm:pt>
    <dgm:pt modelId="{6D49DA83-ED02-4B4A-9889-5EB9A72990C4}" type="pres">
      <dgm:prSet presAssocID="{9599937F-2035-406D-9A49-8D3D07B2EAAA}"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ttery with solid fill"/>
        </a:ext>
      </dgm:extLst>
    </dgm:pt>
    <dgm:pt modelId="{1096A13A-60CD-4CA7-99A6-32069BBA02C1}" type="pres">
      <dgm:prSet presAssocID="{9599937F-2035-406D-9A49-8D3D07B2EAAA}" presName="spaceRect" presStyleCnt="0"/>
      <dgm:spPr/>
    </dgm:pt>
    <dgm:pt modelId="{BE7B58AD-1575-4153-89E1-C0B9E274DFB0}" type="pres">
      <dgm:prSet presAssocID="{9599937F-2035-406D-9A49-8D3D07B2EAAA}" presName="parTx" presStyleLbl="revTx" presStyleIdx="3" presStyleCnt="4">
        <dgm:presLayoutVars>
          <dgm:chMax val="0"/>
          <dgm:chPref val="0"/>
        </dgm:presLayoutVars>
      </dgm:prSet>
      <dgm:spPr/>
    </dgm:pt>
  </dgm:ptLst>
  <dgm:cxnLst>
    <dgm:cxn modelId="{3EA9450D-1946-47B6-8B62-FCFEE8002AE2}" type="presOf" srcId="{62E4E76A-24F8-4738-87B9-1DA8459FCC02}" destId="{78FE2F60-CDB6-4B8B-BE7A-5ABB50A22D65}" srcOrd="0" destOrd="0" presId="urn:microsoft.com/office/officeart/2018/2/layout/IconVerticalSolidList"/>
    <dgm:cxn modelId="{F114A40F-50AB-45FF-919E-791817C68BD8}" type="presOf" srcId="{43793EEA-6FE0-41CE-A725-7B40DDB8DF4A}" destId="{7FBE0C89-6F2C-420B-9451-5431394F82CB}" srcOrd="0" destOrd="0" presId="urn:microsoft.com/office/officeart/2018/2/layout/IconVerticalSolidList"/>
    <dgm:cxn modelId="{140E7D2B-D29E-490C-A400-D6EED4B22430}" srcId="{C964E0E6-3436-4523-B36A-74FFC9A44E49}" destId="{62E4E76A-24F8-4738-87B9-1DA8459FCC02}" srcOrd="0" destOrd="0" parTransId="{88745196-134B-4FAE-8378-F496F0701574}" sibTransId="{0D4E0855-CD54-4E6D-9827-F906E1ED394D}"/>
    <dgm:cxn modelId="{02BBAF38-667E-4D62-B040-88D15D7BB10F}" type="presOf" srcId="{2B5E4755-6DA8-439B-B453-C4035FDF4619}" destId="{2A26DD82-0D22-4410-B601-1052D3AAF2FE}" srcOrd="0" destOrd="0" presId="urn:microsoft.com/office/officeart/2018/2/layout/IconVerticalSolidList"/>
    <dgm:cxn modelId="{226A364A-22CF-4D59-8046-110592074D9F}" type="presOf" srcId="{9599937F-2035-406D-9A49-8D3D07B2EAAA}" destId="{BE7B58AD-1575-4153-89E1-C0B9E274DFB0}" srcOrd="0" destOrd="0" presId="urn:microsoft.com/office/officeart/2018/2/layout/IconVerticalSolidList"/>
    <dgm:cxn modelId="{E306137B-4C7D-4B71-B953-886BB874116F}" type="presOf" srcId="{C964E0E6-3436-4523-B36A-74FFC9A44E49}" destId="{DDFA4979-7411-4FCA-BD4E-70B089A1CF31}" srcOrd="0" destOrd="0" presId="urn:microsoft.com/office/officeart/2018/2/layout/IconVerticalSolidList"/>
    <dgm:cxn modelId="{0699127C-E33F-4C05-9801-D7E9AD158640}" srcId="{C964E0E6-3436-4523-B36A-74FFC9A44E49}" destId="{43793EEA-6FE0-41CE-A725-7B40DDB8DF4A}" srcOrd="1" destOrd="0" parTransId="{E58D0F6E-089E-409A-9024-D64ED10819C6}" sibTransId="{F91AC048-ED5C-4C40-B765-42E2A4265E39}"/>
    <dgm:cxn modelId="{E3B367D2-CE3D-4716-BBD2-FFB87BEEB643}" srcId="{C964E0E6-3436-4523-B36A-74FFC9A44E49}" destId="{9599937F-2035-406D-9A49-8D3D07B2EAAA}" srcOrd="3" destOrd="0" parTransId="{962792CD-680D-4474-A5CD-C99364B4640D}" sibTransId="{33ABFB6A-6AB9-43CD-91B3-F166D5D7B7E9}"/>
    <dgm:cxn modelId="{4BC854E3-0DC5-4992-B125-0CF381D337E3}" srcId="{C964E0E6-3436-4523-B36A-74FFC9A44E49}" destId="{2B5E4755-6DA8-439B-B453-C4035FDF4619}" srcOrd="2" destOrd="0" parTransId="{797E900C-FCA3-4526-8F03-E61B5B5EF46C}" sibTransId="{1ED04B64-F0E5-4429-B435-64BA5F74919E}"/>
    <dgm:cxn modelId="{86F03838-6C15-4F89-AF5C-8F2BF4DB94B3}" type="presParOf" srcId="{DDFA4979-7411-4FCA-BD4E-70B089A1CF31}" destId="{225A297F-6ED4-4A45-BB28-F930E9814A27}" srcOrd="0" destOrd="0" presId="urn:microsoft.com/office/officeart/2018/2/layout/IconVerticalSolidList"/>
    <dgm:cxn modelId="{8675D21C-5A70-49B7-8024-3D32D36C942E}" type="presParOf" srcId="{225A297F-6ED4-4A45-BB28-F930E9814A27}" destId="{A793AA80-1264-4009-86EE-575C1274A7AA}" srcOrd="0" destOrd="0" presId="urn:microsoft.com/office/officeart/2018/2/layout/IconVerticalSolidList"/>
    <dgm:cxn modelId="{CEEB5C53-08E8-49FB-86DC-608F58E0F739}" type="presParOf" srcId="{225A297F-6ED4-4A45-BB28-F930E9814A27}" destId="{6D2EEDDF-7D57-4417-A1BF-37C5FBDA12A9}" srcOrd="1" destOrd="0" presId="urn:microsoft.com/office/officeart/2018/2/layout/IconVerticalSolidList"/>
    <dgm:cxn modelId="{6D07F9E0-9141-4C20-B9F6-2748B82D34D0}" type="presParOf" srcId="{225A297F-6ED4-4A45-BB28-F930E9814A27}" destId="{29931BB5-1B86-4080-A6AF-489428EAA047}" srcOrd="2" destOrd="0" presId="urn:microsoft.com/office/officeart/2018/2/layout/IconVerticalSolidList"/>
    <dgm:cxn modelId="{5D6E3FED-05A1-4914-9489-2E7FB4854408}" type="presParOf" srcId="{225A297F-6ED4-4A45-BB28-F930E9814A27}" destId="{78FE2F60-CDB6-4B8B-BE7A-5ABB50A22D65}" srcOrd="3" destOrd="0" presId="urn:microsoft.com/office/officeart/2018/2/layout/IconVerticalSolidList"/>
    <dgm:cxn modelId="{194738F1-1305-481E-ACC5-DF605F1D7B89}" type="presParOf" srcId="{DDFA4979-7411-4FCA-BD4E-70B089A1CF31}" destId="{EB073EFA-2D3A-4BA3-90C6-E2B68DF8FDC0}" srcOrd="1" destOrd="0" presId="urn:microsoft.com/office/officeart/2018/2/layout/IconVerticalSolidList"/>
    <dgm:cxn modelId="{89FB31E8-15A8-4B35-8CE2-4A38237A2292}" type="presParOf" srcId="{DDFA4979-7411-4FCA-BD4E-70B089A1CF31}" destId="{2BE05FF3-3B9B-48B2-A3D4-82F180395EBD}" srcOrd="2" destOrd="0" presId="urn:microsoft.com/office/officeart/2018/2/layout/IconVerticalSolidList"/>
    <dgm:cxn modelId="{1D8CF448-F392-4469-A4B2-CF02F6FC9F08}" type="presParOf" srcId="{2BE05FF3-3B9B-48B2-A3D4-82F180395EBD}" destId="{5DD81260-CB08-4894-BC1F-137901F86AB6}" srcOrd="0" destOrd="0" presId="urn:microsoft.com/office/officeart/2018/2/layout/IconVerticalSolidList"/>
    <dgm:cxn modelId="{5BA27638-ABE3-4B80-A95A-420D4E538E36}" type="presParOf" srcId="{2BE05FF3-3B9B-48B2-A3D4-82F180395EBD}" destId="{3C2713C7-975E-444C-A7D4-C1955150AA80}" srcOrd="1" destOrd="0" presId="urn:microsoft.com/office/officeart/2018/2/layout/IconVerticalSolidList"/>
    <dgm:cxn modelId="{B52A0531-02B7-417D-AA3A-595B06A80B35}" type="presParOf" srcId="{2BE05FF3-3B9B-48B2-A3D4-82F180395EBD}" destId="{9A016B50-09B9-46A3-AB7C-F8965C2641F1}" srcOrd="2" destOrd="0" presId="urn:microsoft.com/office/officeart/2018/2/layout/IconVerticalSolidList"/>
    <dgm:cxn modelId="{997C0765-4D83-4E43-B16C-76A31A2858C5}" type="presParOf" srcId="{2BE05FF3-3B9B-48B2-A3D4-82F180395EBD}" destId="{7FBE0C89-6F2C-420B-9451-5431394F82CB}" srcOrd="3" destOrd="0" presId="urn:microsoft.com/office/officeart/2018/2/layout/IconVerticalSolidList"/>
    <dgm:cxn modelId="{D7A42BC2-FDD6-450A-86C5-A23EF921A843}" type="presParOf" srcId="{DDFA4979-7411-4FCA-BD4E-70B089A1CF31}" destId="{D8BC89D4-D6C6-43D4-B2D2-5D99B4B67978}" srcOrd="3" destOrd="0" presId="urn:microsoft.com/office/officeart/2018/2/layout/IconVerticalSolidList"/>
    <dgm:cxn modelId="{F6F4D1E0-6D75-42FD-AD4F-2C56DD6ED604}" type="presParOf" srcId="{DDFA4979-7411-4FCA-BD4E-70B089A1CF31}" destId="{89BBCC59-5BF4-4A8C-BE73-1E3AC5FAF66F}" srcOrd="4" destOrd="0" presId="urn:microsoft.com/office/officeart/2018/2/layout/IconVerticalSolidList"/>
    <dgm:cxn modelId="{79237F15-C415-40CE-9BCF-60936008D901}" type="presParOf" srcId="{89BBCC59-5BF4-4A8C-BE73-1E3AC5FAF66F}" destId="{BA4AE979-0FA4-4BEF-811B-1D89CE25E73E}" srcOrd="0" destOrd="0" presId="urn:microsoft.com/office/officeart/2018/2/layout/IconVerticalSolidList"/>
    <dgm:cxn modelId="{A8605329-CF5F-4A00-AFEB-050A2C86874F}" type="presParOf" srcId="{89BBCC59-5BF4-4A8C-BE73-1E3AC5FAF66F}" destId="{7DF5593B-7341-4F42-8C02-60C682AED3F1}" srcOrd="1" destOrd="0" presId="urn:microsoft.com/office/officeart/2018/2/layout/IconVerticalSolidList"/>
    <dgm:cxn modelId="{2165D985-567B-4AD9-B2AE-83DE0AFC6CD6}" type="presParOf" srcId="{89BBCC59-5BF4-4A8C-BE73-1E3AC5FAF66F}" destId="{D15A0170-F528-4E60-9E7A-8AB63597C145}" srcOrd="2" destOrd="0" presId="urn:microsoft.com/office/officeart/2018/2/layout/IconVerticalSolidList"/>
    <dgm:cxn modelId="{1DAFB2E9-02E9-4D61-B954-3984327F8869}" type="presParOf" srcId="{89BBCC59-5BF4-4A8C-BE73-1E3AC5FAF66F}" destId="{2A26DD82-0D22-4410-B601-1052D3AAF2FE}" srcOrd="3" destOrd="0" presId="urn:microsoft.com/office/officeart/2018/2/layout/IconVerticalSolidList"/>
    <dgm:cxn modelId="{61B9B54B-5ED0-459B-A267-5EB83178D3D5}" type="presParOf" srcId="{DDFA4979-7411-4FCA-BD4E-70B089A1CF31}" destId="{8E029413-C999-488D-B765-C8CA4E2D4DE5}" srcOrd="5" destOrd="0" presId="urn:microsoft.com/office/officeart/2018/2/layout/IconVerticalSolidList"/>
    <dgm:cxn modelId="{69F148E9-10F6-4B1E-B371-5A062571E238}" type="presParOf" srcId="{DDFA4979-7411-4FCA-BD4E-70B089A1CF31}" destId="{590F058D-7CE5-46EB-85A5-E34F63F28839}" srcOrd="6" destOrd="0" presId="urn:microsoft.com/office/officeart/2018/2/layout/IconVerticalSolidList"/>
    <dgm:cxn modelId="{66008FE2-3980-4345-B844-7454EA41F35A}" type="presParOf" srcId="{590F058D-7CE5-46EB-85A5-E34F63F28839}" destId="{8FA5D73C-53E5-42D7-98B9-06C07A74BFCF}" srcOrd="0" destOrd="0" presId="urn:microsoft.com/office/officeart/2018/2/layout/IconVerticalSolidList"/>
    <dgm:cxn modelId="{D991D347-5C16-4AFD-8128-506B2858335B}" type="presParOf" srcId="{590F058D-7CE5-46EB-85A5-E34F63F28839}" destId="{6D49DA83-ED02-4B4A-9889-5EB9A72990C4}" srcOrd="1" destOrd="0" presId="urn:microsoft.com/office/officeart/2018/2/layout/IconVerticalSolidList"/>
    <dgm:cxn modelId="{EC8637CC-1481-448F-85E0-0487BB06681D}" type="presParOf" srcId="{590F058D-7CE5-46EB-85A5-E34F63F28839}" destId="{1096A13A-60CD-4CA7-99A6-32069BBA02C1}" srcOrd="2" destOrd="0" presId="urn:microsoft.com/office/officeart/2018/2/layout/IconVerticalSolidList"/>
    <dgm:cxn modelId="{6C593497-B1DF-4294-B907-2AEF1EC6413C}" type="presParOf" srcId="{590F058D-7CE5-46EB-85A5-E34F63F28839}" destId="{BE7B58AD-1575-4153-89E1-C0B9E274DFB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64E0E6-3436-4523-B36A-74FFC9A44E4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E4E76A-24F8-4738-87B9-1DA8459FCC02}">
      <dgm:prSet/>
      <dgm:spPr/>
      <dgm:t>
        <a:bodyPr/>
        <a:lstStyle/>
        <a:p>
          <a:pPr>
            <a:lnSpc>
              <a:spcPct val="100000"/>
            </a:lnSpc>
          </a:pPr>
          <a:r>
            <a:rPr lang="en-GB" dirty="0"/>
            <a:t>Climate change</a:t>
          </a:r>
          <a:endParaRPr lang="en-US" dirty="0"/>
        </a:p>
      </dgm:t>
    </dgm:pt>
    <dgm:pt modelId="{88745196-134B-4FAE-8378-F496F0701574}" type="parTrans" cxnId="{140E7D2B-D29E-490C-A400-D6EED4B22430}">
      <dgm:prSet/>
      <dgm:spPr/>
      <dgm:t>
        <a:bodyPr/>
        <a:lstStyle/>
        <a:p>
          <a:endParaRPr lang="en-US"/>
        </a:p>
      </dgm:t>
    </dgm:pt>
    <dgm:pt modelId="{0D4E0855-CD54-4E6D-9827-F906E1ED394D}" type="sibTrans" cxnId="{140E7D2B-D29E-490C-A400-D6EED4B22430}">
      <dgm:prSet/>
      <dgm:spPr/>
      <dgm:t>
        <a:bodyPr/>
        <a:lstStyle/>
        <a:p>
          <a:endParaRPr lang="en-US"/>
        </a:p>
      </dgm:t>
    </dgm:pt>
    <dgm:pt modelId="{2B5E4755-6DA8-439B-B453-C4035FDF4619}">
      <dgm:prSet/>
      <dgm:spPr/>
      <dgm:t>
        <a:bodyPr/>
        <a:lstStyle/>
        <a:p>
          <a:pPr>
            <a:lnSpc>
              <a:spcPct val="100000"/>
            </a:lnSpc>
          </a:pPr>
          <a:r>
            <a:rPr lang="en-GB"/>
            <a:t>Climate variability</a:t>
          </a:r>
          <a:endParaRPr lang="en-US"/>
        </a:p>
      </dgm:t>
    </dgm:pt>
    <dgm:pt modelId="{797E900C-FCA3-4526-8F03-E61B5B5EF46C}" type="parTrans" cxnId="{4BC854E3-0DC5-4992-B125-0CF381D337E3}">
      <dgm:prSet/>
      <dgm:spPr/>
      <dgm:t>
        <a:bodyPr/>
        <a:lstStyle/>
        <a:p>
          <a:endParaRPr lang="en-US"/>
        </a:p>
      </dgm:t>
    </dgm:pt>
    <dgm:pt modelId="{1ED04B64-F0E5-4429-B435-64BA5F74919E}" type="sibTrans" cxnId="{4BC854E3-0DC5-4992-B125-0CF381D337E3}">
      <dgm:prSet/>
      <dgm:spPr/>
      <dgm:t>
        <a:bodyPr/>
        <a:lstStyle/>
        <a:p>
          <a:endParaRPr lang="en-US"/>
        </a:p>
      </dgm:t>
    </dgm:pt>
    <dgm:pt modelId="{9599937F-2035-406D-9A49-8D3D07B2EAAA}">
      <dgm:prSet/>
      <dgm:spPr/>
      <dgm:t>
        <a:bodyPr/>
        <a:lstStyle/>
        <a:p>
          <a:pPr>
            <a:lnSpc>
              <a:spcPct val="100000"/>
            </a:lnSpc>
          </a:pPr>
          <a:r>
            <a:rPr lang="en-GB"/>
            <a:t>Extreme weather</a:t>
          </a:r>
          <a:endParaRPr lang="en-US"/>
        </a:p>
      </dgm:t>
    </dgm:pt>
    <dgm:pt modelId="{962792CD-680D-4474-A5CD-C99364B4640D}" type="parTrans" cxnId="{E3B367D2-CE3D-4716-BBD2-FFB87BEEB643}">
      <dgm:prSet/>
      <dgm:spPr/>
      <dgm:t>
        <a:bodyPr/>
        <a:lstStyle/>
        <a:p>
          <a:endParaRPr lang="en-US"/>
        </a:p>
      </dgm:t>
    </dgm:pt>
    <dgm:pt modelId="{33ABFB6A-6AB9-43CD-91B3-F166D5D7B7E9}" type="sibTrans" cxnId="{E3B367D2-CE3D-4716-BBD2-FFB87BEEB643}">
      <dgm:prSet/>
      <dgm:spPr/>
      <dgm:t>
        <a:bodyPr/>
        <a:lstStyle/>
        <a:p>
          <a:endParaRPr lang="en-US"/>
        </a:p>
      </dgm:t>
    </dgm:pt>
    <dgm:pt modelId="{DDFA4979-7411-4FCA-BD4E-70B089A1CF31}" type="pres">
      <dgm:prSet presAssocID="{C964E0E6-3436-4523-B36A-74FFC9A44E49}" presName="root" presStyleCnt="0">
        <dgm:presLayoutVars>
          <dgm:dir/>
          <dgm:resizeHandles val="exact"/>
        </dgm:presLayoutVars>
      </dgm:prSet>
      <dgm:spPr/>
    </dgm:pt>
    <dgm:pt modelId="{225A297F-6ED4-4A45-BB28-F930E9814A27}" type="pres">
      <dgm:prSet presAssocID="{62E4E76A-24F8-4738-87B9-1DA8459FCC02}" presName="compNode" presStyleCnt="0"/>
      <dgm:spPr/>
    </dgm:pt>
    <dgm:pt modelId="{A793AA80-1264-4009-86EE-575C1274A7AA}" type="pres">
      <dgm:prSet presAssocID="{62E4E76A-24F8-4738-87B9-1DA8459FCC02}" presName="bgRect" presStyleLbl="bgShp" presStyleIdx="0" presStyleCnt="3" custLinFactNeighborX="67957" custLinFactNeighborY="-68679"/>
      <dgm:spPr>
        <a:solidFill>
          <a:srgbClr val="FFD9D9"/>
        </a:solidFill>
      </dgm:spPr>
    </dgm:pt>
    <dgm:pt modelId="{6D2EEDDF-7D57-4417-A1BF-37C5FBDA12A9}" type="pres">
      <dgm:prSet presAssocID="{62E4E76A-24F8-4738-87B9-1DA8459FCC0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th Globe Americas"/>
        </a:ext>
      </dgm:extLst>
    </dgm:pt>
    <dgm:pt modelId="{29931BB5-1B86-4080-A6AF-489428EAA047}" type="pres">
      <dgm:prSet presAssocID="{62E4E76A-24F8-4738-87B9-1DA8459FCC02}" presName="spaceRect" presStyleCnt="0"/>
      <dgm:spPr/>
    </dgm:pt>
    <dgm:pt modelId="{78FE2F60-CDB6-4B8B-BE7A-5ABB50A22D65}" type="pres">
      <dgm:prSet presAssocID="{62E4E76A-24F8-4738-87B9-1DA8459FCC02}" presName="parTx" presStyleLbl="revTx" presStyleIdx="0" presStyleCnt="3">
        <dgm:presLayoutVars>
          <dgm:chMax val="0"/>
          <dgm:chPref val="0"/>
        </dgm:presLayoutVars>
      </dgm:prSet>
      <dgm:spPr/>
    </dgm:pt>
    <dgm:pt modelId="{EB073EFA-2D3A-4BA3-90C6-E2B68DF8FDC0}" type="pres">
      <dgm:prSet presAssocID="{0D4E0855-CD54-4E6D-9827-F906E1ED394D}" presName="sibTrans" presStyleCnt="0"/>
      <dgm:spPr/>
    </dgm:pt>
    <dgm:pt modelId="{89BBCC59-5BF4-4A8C-BE73-1E3AC5FAF66F}" type="pres">
      <dgm:prSet presAssocID="{2B5E4755-6DA8-439B-B453-C4035FDF4619}" presName="compNode" presStyleCnt="0"/>
      <dgm:spPr/>
    </dgm:pt>
    <dgm:pt modelId="{BA4AE979-0FA4-4BEF-811B-1D89CE25E73E}" type="pres">
      <dgm:prSet presAssocID="{2B5E4755-6DA8-439B-B453-C4035FDF4619}" presName="bgRect" presStyleLbl="bgShp" presStyleIdx="1" presStyleCnt="3"/>
      <dgm:spPr>
        <a:solidFill>
          <a:srgbClr val="FFD9D9"/>
        </a:solidFill>
      </dgm:spPr>
    </dgm:pt>
    <dgm:pt modelId="{7DF5593B-7341-4F42-8C02-60C682AED3F1}" type="pres">
      <dgm:prSet presAssocID="{2B5E4755-6DA8-439B-B453-C4035FDF461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rtial sun with solid fill"/>
        </a:ext>
      </dgm:extLst>
    </dgm:pt>
    <dgm:pt modelId="{D15A0170-F528-4E60-9E7A-8AB63597C145}" type="pres">
      <dgm:prSet presAssocID="{2B5E4755-6DA8-439B-B453-C4035FDF4619}" presName="spaceRect" presStyleCnt="0"/>
      <dgm:spPr/>
    </dgm:pt>
    <dgm:pt modelId="{2A26DD82-0D22-4410-B601-1052D3AAF2FE}" type="pres">
      <dgm:prSet presAssocID="{2B5E4755-6DA8-439B-B453-C4035FDF4619}" presName="parTx" presStyleLbl="revTx" presStyleIdx="1" presStyleCnt="3">
        <dgm:presLayoutVars>
          <dgm:chMax val="0"/>
          <dgm:chPref val="0"/>
        </dgm:presLayoutVars>
      </dgm:prSet>
      <dgm:spPr/>
    </dgm:pt>
    <dgm:pt modelId="{8E029413-C999-488D-B765-C8CA4E2D4DE5}" type="pres">
      <dgm:prSet presAssocID="{1ED04B64-F0E5-4429-B435-64BA5F74919E}" presName="sibTrans" presStyleCnt="0"/>
      <dgm:spPr/>
    </dgm:pt>
    <dgm:pt modelId="{590F058D-7CE5-46EB-85A5-E34F63F28839}" type="pres">
      <dgm:prSet presAssocID="{9599937F-2035-406D-9A49-8D3D07B2EAAA}" presName="compNode" presStyleCnt="0"/>
      <dgm:spPr/>
    </dgm:pt>
    <dgm:pt modelId="{8FA5D73C-53E5-42D7-98B9-06C07A74BFCF}" type="pres">
      <dgm:prSet presAssocID="{9599937F-2035-406D-9A49-8D3D07B2EAAA}" presName="bgRect" presStyleLbl="bgShp" presStyleIdx="2" presStyleCnt="3"/>
      <dgm:spPr>
        <a:solidFill>
          <a:srgbClr val="FFD9D9"/>
        </a:solidFill>
        <a:ln>
          <a:noFill/>
        </a:ln>
      </dgm:spPr>
    </dgm:pt>
    <dgm:pt modelId="{6D49DA83-ED02-4B4A-9889-5EB9A72990C4}" type="pres">
      <dgm:prSet presAssocID="{9599937F-2035-406D-9A49-8D3D07B2EAA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ning bolt with solid fill"/>
        </a:ext>
      </dgm:extLst>
    </dgm:pt>
    <dgm:pt modelId="{1096A13A-60CD-4CA7-99A6-32069BBA02C1}" type="pres">
      <dgm:prSet presAssocID="{9599937F-2035-406D-9A49-8D3D07B2EAAA}" presName="spaceRect" presStyleCnt="0"/>
      <dgm:spPr/>
    </dgm:pt>
    <dgm:pt modelId="{BE7B58AD-1575-4153-89E1-C0B9E274DFB0}" type="pres">
      <dgm:prSet presAssocID="{9599937F-2035-406D-9A49-8D3D07B2EAAA}" presName="parTx" presStyleLbl="revTx" presStyleIdx="2" presStyleCnt="3">
        <dgm:presLayoutVars>
          <dgm:chMax val="0"/>
          <dgm:chPref val="0"/>
        </dgm:presLayoutVars>
      </dgm:prSet>
      <dgm:spPr/>
    </dgm:pt>
  </dgm:ptLst>
  <dgm:cxnLst>
    <dgm:cxn modelId="{3EA9450D-1946-47B6-8B62-FCFEE8002AE2}" type="presOf" srcId="{62E4E76A-24F8-4738-87B9-1DA8459FCC02}" destId="{78FE2F60-CDB6-4B8B-BE7A-5ABB50A22D65}" srcOrd="0" destOrd="0" presId="urn:microsoft.com/office/officeart/2018/2/layout/IconVerticalSolidList"/>
    <dgm:cxn modelId="{140E7D2B-D29E-490C-A400-D6EED4B22430}" srcId="{C964E0E6-3436-4523-B36A-74FFC9A44E49}" destId="{62E4E76A-24F8-4738-87B9-1DA8459FCC02}" srcOrd="0" destOrd="0" parTransId="{88745196-134B-4FAE-8378-F496F0701574}" sibTransId="{0D4E0855-CD54-4E6D-9827-F906E1ED394D}"/>
    <dgm:cxn modelId="{02BBAF38-667E-4D62-B040-88D15D7BB10F}" type="presOf" srcId="{2B5E4755-6DA8-439B-B453-C4035FDF4619}" destId="{2A26DD82-0D22-4410-B601-1052D3AAF2FE}" srcOrd="0" destOrd="0" presId="urn:microsoft.com/office/officeart/2018/2/layout/IconVerticalSolidList"/>
    <dgm:cxn modelId="{226A364A-22CF-4D59-8046-110592074D9F}" type="presOf" srcId="{9599937F-2035-406D-9A49-8D3D07B2EAAA}" destId="{BE7B58AD-1575-4153-89E1-C0B9E274DFB0}" srcOrd="0" destOrd="0" presId="urn:microsoft.com/office/officeart/2018/2/layout/IconVerticalSolidList"/>
    <dgm:cxn modelId="{E306137B-4C7D-4B71-B953-886BB874116F}" type="presOf" srcId="{C964E0E6-3436-4523-B36A-74FFC9A44E49}" destId="{DDFA4979-7411-4FCA-BD4E-70B089A1CF31}" srcOrd="0" destOrd="0" presId="urn:microsoft.com/office/officeart/2018/2/layout/IconVerticalSolidList"/>
    <dgm:cxn modelId="{E3B367D2-CE3D-4716-BBD2-FFB87BEEB643}" srcId="{C964E0E6-3436-4523-B36A-74FFC9A44E49}" destId="{9599937F-2035-406D-9A49-8D3D07B2EAAA}" srcOrd="2" destOrd="0" parTransId="{962792CD-680D-4474-A5CD-C99364B4640D}" sibTransId="{33ABFB6A-6AB9-43CD-91B3-F166D5D7B7E9}"/>
    <dgm:cxn modelId="{4BC854E3-0DC5-4992-B125-0CF381D337E3}" srcId="{C964E0E6-3436-4523-B36A-74FFC9A44E49}" destId="{2B5E4755-6DA8-439B-B453-C4035FDF4619}" srcOrd="1" destOrd="0" parTransId="{797E900C-FCA3-4526-8F03-E61B5B5EF46C}" sibTransId="{1ED04B64-F0E5-4429-B435-64BA5F74919E}"/>
    <dgm:cxn modelId="{86F03838-6C15-4F89-AF5C-8F2BF4DB94B3}" type="presParOf" srcId="{DDFA4979-7411-4FCA-BD4E-70B089A1CF31}" destId="{225A297F-6ED4-4A45-BB28-F930E9814A27}" srcOrd="0" destOrd="0" presId="urn:microsoft.com/office/officeart/2018/2/layout/IconVerticalSolidList"/>
    <dgm:cxn modelId="{8675D21C-5A70-49B7-8024-3D32D36C942E}" type="presParOf" srcId="{225A297F-6ED4-4A45-BB28-F930E9814A27}" destId="{A793AA80-1264-4009-86EE-575C1274A7AA}" srcOrd="0" destOrd="0" presId="urn:microsoft.com/office/officeart/2018/2/layout/IconVerticalSolidList"/>
    <dgm:cxn modelId="{CEEB5C53-08E8-49FB-86DC-608F58E0F739}" type="presParOf" srcId="{225A297F-6ED4-4A45-BB28-F930E9814A27}" destId="{6D2EEDDF-7D57-4417-A1BF-37C5FBDA12A9}" srcOrd="1" destOrd="0" presId="urn:microsoft.com/office/officeart/2018/2/layout/IconVerticalSolidList"/>
    <dgm:cxn modelId="{6D07F9E0-9141-4C20-B9F6-2748B82D34D0}" type="presParOf" srcId="{225A297F-6ED4-4A45-BB28-F930E9814A27}" destId="{29931BB5-1B86-4080-A6AF-489428EAA047}" srcOrd="2" destOrd="0" presId="urn:microsoft.com/office/officeart/2018/2/layout/IconVerticalSolidList"/>
    <dgm:cxn modelId="{5D6E3FED-05A1-4914-9489-2E7FB4854408}" type="presParOf" srcId="{225A297F-6ED4-4A45-BB28-F930E9814A27}" destId="{78FE2F60-CDB6-4B8B-BE7A-5ABB50A22D65}" srcOrd="3" destOrd="0" presId="urn:microsoft.com/office/officeart/2018/2/layout/IconVerticalSolidList"/>
    <dgm:cxn modelId="{194738F1-1305-481E-ACC5-DF605F1D7B89}" type="presParOf" srcId="{DDFA4979-7411-4FCA-BD4E-70B089A1CF31}" destId="{EB073EFA-2D3A-4BA3-90C6-E2B68DF8FDC0}" srcOrd="1" destOrd="0" presId="urn:microsoft.com/office/officeart/2018/2/layout/IconVerticalSolidList"/>
    <dgm:cxn modelId="{F6F4D1E0-6D75-42FD-AD4F-2C56DD6ED604}" type="presParOf" srcId="{DDFA4979-7411-4FCA-BD4E-70B089A1CF31}" destId="{89BBCC59-5BF4-4A8C-BE73-1E3AC5FAF66F}" srcOrd="2" destOrd="0" presId="urn:microsoft.com/office/officeart/2018/2/layout/IconVerticalSolidList"/>
    <dgm:cxn modelId="{79237F15-C415-40CE-9BCF-60936008D901}" type="presParOf" srcId="{89BBCC59-5BF4-4A8C-BE73-1E3AC5FAF66F}" destId="{BA4AE979-0FA4-4BEF-811B-1D89CE25E73E}" srcOrd="0" destOrd="0" presId="urn:microsoft.com/office/officeart/2018/2/layout/IconVerticalSolidList"/>
    <dgm:cxn modelId="{A8605329-CF5F-4A00-AFEB-050A2C86874F}" type="presParOf" srcId="{89BBCC59-5BF4-4A8C-BE73-1E3AC5FAF66F}" destId="{7DF5593B-7341-4F42-8C02-60C682AED3F1}" srcOrd="1" destOrd="0" presId="urn:microsoft.com/office/officeart/2018/2/layout/IconVerticalSolidList"/>
    <dgm:cxn modelId="{2165D985-567B-4AD9-B2AE-83DE0AFC6CD6}" type="presParOf" srcId="{89BBCC59-5BF4-4A8C-BE73-1E3AC5FAF66F}" destId="{D15A0170-F528-4E60-9E7A-8AB63597C145}" srcOrd="2" destOrd="0" presId="urn:microsoft.com/office/officeart/2018/2/layout/IconVerticalSolidList"/>
    <dgm:cxn modelId="{1DAFB2E9-02E9-4D61-B954-3984327F8869}" type="presParOf" srcId="{89BBCC59-5BF4-4A8C-BE73-1E3AC5FAF66F}" destId="{2A26DD82-0D22-4410-B601-1052D3AAF2FE}" srcOrd="3" destOrd="0" presId="urn:microsoft.com/office/officeart/2018/2/layout/IconVerticalSolidList"/>
    <dgm:cxn modelId="{61B9B54B-5ED0-459B-A267-5EB83178D3D5}" type="presParOf" srcId="{DDFA4979-7411-4FCA-BD4E-70B089A1CF31}" destId="{8E029413-C999-488D-B765-C8CA4E2D4DE5}" srcOrd="3" destOrd="0" presId="urn:microsoft.com/office/officeart/2018/2/layout/IconVerticalSolidList"/>
    <dgm:cxn modelId="{69F148E9-10F6-4B1E-B371-5A062571E238}" type="presParOf" srcId="{DDFA4979-7411-4FCA-BD4E-70B089A1CF31}" destId="{590F058D-7CE5-46EB-85A5-E34F63F28839}" srcOrd="4" destOrd="0" presId="urn:microsoft.com/office/officeart/2018/2/layout/IconVerticalSolidList"/>
    <dgm:cxn modelId="{66008FE2-3980-4345-B844-7454EA41F35A}" type="presParOf" srcId="{590F058D-7CE5-46EB-85A5-E34F63F28839}" destId="{8FA5D73C-53E5-42D7-98B9-06C07A74BFCF}" srcOrd="0" destOrd="0" presId="urn:microsoft.com/office/officeart/2018/2/layout/IconVerticalSolidList"/>
    <dgm:cxn modelId="{D991D347-5C16-4AFD-8128-506B2858335B}" type="presParOf" srcId="{590F058D-7CE5-46EB-85A5-E34F63F28839}" destId="{6D49DA83-ED02-4B4A-9889-5EB9A72990C4}" srcOrd="1" destOrd="0" presId="urn:microsoft.com/office/officeart/2018/2/layout/IconVerticalSolidList"/>
    <dgm:cxn modelId="{EC8637CC-1481-448F-85E0-0487BB06681D}" type="presParOf" srcId="{590F058D-7CE5-46EB-85A5-E34F63F28839}" destId="{1096A13A-60CD-4CA7-99A6-32069BBA02C1}" srcOrd="2" destOrd="0" presId="urn:microsoft.com/office/officeart/2018/2/layout/IconVerticalSolidList"/>
    <dgm:cxn modelId="{6C593497-B1DF-4294-B907-2AEF1EC6413C}" type="presParOf" srcId="{590F058D-7CE5-46EB-85A5-E34F63F28839}" destId="{BE7B58AD-1575-4153-89E1-C0B9E274DFB0}" srcOrd="3" destOrd="0" presId="urn:microsoft.com/office/officeart/2018/2/layout/IconVerticalSoli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64E0E6-3436-4523-B36A-74FFC9A44E49}"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62E4E76A-24F8-4738-87B9-1DA8459FCC02}">
      <dgm:prSet/>
      <dgm:spPr/>
      <dgm:t>
        <a:bodyPr/>
        <a:lstStyle/>
        <a:p>
          <a:pPr>
            <a:lnSpc>
              <a:spcPct val="100000"/>
            </a:lnSpc>
          </a:pPr>
          <a:r>
            <a:rPr lang="en-GB" dirty="0"/>
            <a:t>Quantify stress events using demand-net-renewables.</a:t>
          </a:r>
          <a:endParaRPr lang="en-US" dirty="0"/>
        </a:p>
      </dgm:t>
    </dgm:pt>
    <dgm:pt modelId="{88745196-134B-4FAE-8378-F496F0701574}" type="parTrans" cxnId="{140E7D2B-D29E-490C-A400-D6EED4B22430}">
      <dgm:prSet/>
      <dgm:spPr/>
      <dgm:t>
        <a:bodyPr/>
        <a:lstStyle/>
        <a:p>
          <a:endParaRPr lang="en-US"/>
        </a:p>
      </dgm:t>
    </dgm:pt>
    <dgm:pt modelId="{0D4E0855-CD54-4E6D-9827-F906E1ED394D}" type="sibTrans" cxnId="{140E7D2B-D29E-490C-A400-D6EED4B22430}">
      <dgm:prSet/>
      <dgm:spPr/>
      <dgm:t>
        <a:bodyPr/>
        <a:lstStyle/>
        <a:p>
          <a:endParaRPr lang="en-US"/>
        </a:p>
      </dgm:t>
    </dgm:pt>
    <dgm:pt modelId="{43793EEA-6FE0-41CE-A725-7B40DDB8DF4A}">
      <dgm:prSet/>
      <dgm:spPr/>
      <dgm:t>
        <a:bodyPr/>
        <a:lstStyle/>
        <a:p>
          <a:pPr>
            <a:lnSpc>
              <a:spcPct val="100000"/>
            </a:lnSpc>
          </a:pPr>
          <a:r>
            <a:rPr lang="en-GB"/>
            <a:t>Evaluate the return period for extreme events (e.g. 2009-2011).</a:t>
          </a:r>
          <a:endParaRPr lang="en-US"/>
        </a:p>
      </dgm:t>
    </dgm:pt>
    <dgm:pt modelId="{E58D0F6E-089E-409A-9024-D64ED10819C6}" type="parTrans" cxnId="{0699127C-E33F-4C05-9801-D7E9AD158640}">
      <dgm:prSet/>
      <dgm:spPr/>
      <dgm:t>
        <a:bodyPr/>
        <a:lstStyle/>
        <a:p>
          <a:endParaRPr lang="en-US"/>
        </a:p>
      </dgm:t>
    </dgm:pt>
    <dgm:pt modelId="{F91AC048-ED5C-4C40-B765-42E2A4265E39}" type="sibTrans" cxnId="{0699127C-E33F-4C05-9801-D7E9AD158640}">
      <dgm:prSet/>
      <dgm:spPr/>
      <dgm:t>
        <a:bodyPr/>
        <a:lstStyle/>
        <a:p>
          <a:endParaRPr lang="en-US"/>
        </a:p>
      </dgm:t>
    </dgm:pt>
    <dgm:pt modelId="{2B5E4755-6DA8-439B-B453-C4035FDF4619}">
      <dgm:prSet/>
      <dgm:spPr/>
      <dgm:t>
        <a:bodyPr/>
        <a:lstStyle/>
        <a:p>
          <a:pPr>
            <a:lnSpc>
              <a:spcPct val="100000"/>
            </a:lnSpc>
          </a:pPr>
          <a:r>
            <a:rPr lang="en-GB"/>
            <a:t>Estimate the size of energy store needed to mitigate extreme events.</a:t>
          </a:r>
          <a:endParaRPr lang="en-US"/>
        </a:p>
      </dgm:t>
    </dgm:pt>
    <dgm:pt modelId="{797E900C-FCA3-4526-8F03-E61B5B5EF46C}" type="parTrans" cxnId="{4BC854E3-0DC5-4992-B125-0CF381D337E3}">
      <dgm:prSet/>
      <dgm:spPr/>
      <dgm:t>
        <a:bodyPr/>
        <a:lstStyle/>
        <a:p>
          <a:endParaRPr lang="en-US"/>
        </a:p>
      </dgm:t>
    </dgm:pt>
    <dgm:pt modelId="{1ED04B64-F0E5-4429-B435-64BA5F74919E}" type="sibTrans" cxnId="{4BC854E3-0DC5-4992-B125-0CF381D337E3}">
      <dgm:prSet/>
      <dgm:spPr/>
      <dgm:t>
        <a:bodyPr/>
        <a:lstStyle/>
        <a:p>
          <a:endParaRPr lang="en-US"/>
        </a:p>
      </dgm:t>
    </dgm:pt>
    <dgm:pt modelId="{DDFA4979-7411-4FCA-BD4E-70B089A1CF31}" type="pres">
      <dgm:prSet presAssocID="{C964E0E6-3436-4523-B36A-74FFC9A44E49}" presName="root" presStyleCnt="0">
        <dgm:presLayoutVars>
          <dgm:dir/>
          <dgm:resizeHandles val="exact"/>
        </dgm:presLayoutVars>
      </dgm:prSet>
      <dgm:spPr/>
    </dgm:pt>
    <dgm:pt modelId="{225A297F-6ED4-4A45-BB28-F930E9814A27}" type="pres">
      <dgm:prSet presAssocID="{62E4E76A-24F8-4738-87B9-1DA8459FCC02}" presName="compNode" presStyleCnt="0"/>
      <dgm:spPr/>
    </dgm:pt>
    <dgm:pt modelId="{A793AA80-1264-4009-86EE-575C1274A7AA}" type="pres">
      <dgm:prSet presAssocID="{62E4E76A-24F8-4738-87B9-1DA8459FCC02}" presName="bgRect" presStyleLbl="bgShp" presStyleIdx="0" presStyleCnt="3" custLinFactNeighborX="35054" custLinFactNeighborY="-12729"/>
      <dgm:spPr>
        <a:solidFill>
          <a:srgbClr val="E4FFFB"/>
        </a:solidFill>
      </dgm:spPr>
    </dgm:pt>
    <dgm:pt modelId="{6D2EEDDF-7D57-4417-A1BF-37C5FBDA12A9}" type="pres">
      <dgm:prSet presAssocID="{62E4E76A-24F8-4738-87B9-1DA8459FCC0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29931BB5-1B86-4080-A6AF-489428EAA047}" type="pres">
      <dgm:prSet presAssocID="{62E4E76A-24F8-4738-87B9-1DA8459FCC02}" presName="spaceRect" presStyleCnt="0"/>
      <dgm:spPr/>
    </dgm:pt>
    <dgm:pt modelId="{78FE2F60-CDB6-4B8B-BE7A-5ABB50A22D65}" type="pres">
      <dgm:prSet presAssocID="{62E4E76A-24F8-4738-87B9-1DA8459FCC02}" presName="parTx" presStyleLbl="revTx" presStyleIdx="0" presStyleCnt="3">
        <dgm:presLayoutVars>
          <dgm:chMax val="0"/>
          <dgm:chPref val="0"/>
        </dgm:presLayoutVars>
      </dgm:prSet>
      <dgm:spPr/>
    </dgm:pt>
    <dgm:pt modelId="{EB073EFA-2D3A-4BA3-90C6-E2B68DF8FDC0}" type="pres">
      <dgm:prSet presAssocID="{0D4E0855-CD54-4E6D-9827-F906E1ED394D}" presName="sibTrans" presStyleCnt="0"/>
      <dgm:spPr/>
    </dgm:pt>
    <dgm:pt modelId="{2BE05FF3-3B9B-48B2-A3D4-82F180395EBD}" type="pres">
      <dgm:prSet presAssocID="{43793EEA-6FE0-41CE-A725-7B40DDB8DF4A}" presName="compNode" presStyleCnt="0"/>
      <dgm:spPr/>
    </dgm:pt>
    <dgm:pt modelId="{5DD81260-CB08-4894-BC1F-137901F86AB6}" type="pres">
      <dgm:prSet presAssocID="{43793EEA-6FE0-41CE-A725-7B40DDB8DF4A}" presName="bgRect" presStyleLbl="bgShp" presStyleIdx="1" presStyleCnt="3" custLinFactNeighborX="-11951" custLinFactNeighborY="5563"/>
      <dgm:spPr>
        <a:solidFill>
          <a:srgbClr val="E4FFFB"/>
        </a:solidFill>
      </dgm:spPr>
    </dgm:pt>
    <dgm:pt modelId="{3C2713C7-975E-444C-A7D4-C1955150AA80}" type="pres">
      <dgm:prSet presAssocID="{43793EEA-6FE0-41CE-A725-7B40DDB8DF4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ock with solid fill"/>
        </a:ext>
      </dgm:extLst>
    </dgm:pt>
    <dgm:pt modelId="{9A016B50-09B9-46A3-AB7C-F8965C2641F1}" type="pres">
      <dgm:prSet presAssocID="{43793EEA-6FE0-41CE-A725-7B40DDB8DF4A}" presName="spaceRect" presStyleCnt="0"/>
      <dgm:spPr/>
    </dgm:pt>
    <dgm:pt modelId="{7FBE0C89-6F2C-420B-9451-5431394F82CB}" type="pres">
      <dgm:prSet presAssocID="{43793EEA-6FE0-41CE-A725-7B40DDB8DF4A}" presName="parTx" presStyleLbl="revTx" presStyleIdx="1" presStyleCnt="3">
        <dgm:presLayoutVars>
          <dgm:chMax val="0"/>
          <dgm:chPref val="0"/>
        </dgm:presLayoutVars>
      </dgm:prSet>
      <dgm:spPr/>
    </dgm:pt>
    <dgm:pt modelId="{D8BC89D4-D6C6-43D4-B2D2-5D99B4B67978}" type="pres">
      <dgm:prSet presAssocID="{F91AC048-ED5C-4C40-B765-42E2A4265E39}" presName="sibTrans" presStyleCnt="0"/>
      <dgm:spPr/>
    </dgm:pt>
    <dgm:pt modelId="{89BBCC59-5BF4-4A8C-BE73-1E3AC5FAF66F}" type="pres">
      <dgm:prSet presAssocID="{2B5E4755-6DA8-439B-B453-C4035FDF4619}" presName="compNode" presStyleCnt="0"/>
      <dgm:spPr/>
    </dgm:pt>
    <dgm:pt modelId="{BA4AE979-0FA4-4BEF-811B-1D89CE25E73E}" type="pres">
      <dgm:prSet presAssocID="{2B5E4755-6DA8-439B-B453-C4035FDF4619}" presName="bgRect" presStyleLbl="bgShp" presStyleIdx="2" presStyleCnt="3"/>
      <dgm:spPr>
        <a:solidFill>
          <a:srgbClr val="E4FFFB"/>
        </a:solidFill>
      </dgm:spPr>
    </dgm:pt>
    <dgm:pt modelId="{7DF5593B-7341-4F42-8C02-60C682AED3F1}" type="pres">
      <dgm:prSet presAssocID="{2B5E4755-6DA8-439B-B453-C4035FDF46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ttery Charging"/>
        </a:ext>
      </dgm:extLst>
    </dgm:pt>
    <dgm:pt modelId="{D15A0170-F528-4E60-9E7A-8AB63597C145}" type="pres">
      <dgm:prSet presAssocID="{2B5E4755-6DA8-439B-B453-C4035FDF4619}" presName="spaceRect" presStyleCnt="0"/>
      <dgm:spPr/>
    </dgm:pt>
    <dgm:pt modelId="{2A26DD82-0D22-4410-B601-1052D3AAF2FE}" type="pres">
      <dgm:prSet presAssocID="{2B5E4755-6DA8-439B-B453-C4035FDF4619}" presName="parTx" presStyleLbl="revTx" presStyleIdx="2" presStyleCnt="3">
        <dgm:presLayoutVars>
          <dgm:chMax val="0"/>
          <dgm:chPref val="0"/>
        </dgm:presLayoutVars>
      </dgm:prSet>
      <dgm:spPr/>
    </dgm:pt>
  </dgm:ptLst>
  <dgm:cxnLst>
    <dgm:cxn modelId="{3EA9450D-1946-47B6-8B62-FCFEE8002AE2}" type="presOf" srcId="{62E4E76A-24F8-4738-87B9-1DA8459FCC02}" destId="{78FE2F60-CDB6-4B8B-BE7A-5ABB50A22D65}" srcOrd="0" destOrd="0" presId="urn:microsoft.com/office/officeart/2018/2/layout/IconVerticalSolidList"/>
    <dgm:cxn modelId="{F114A40F-50AB-45FF-919E-791817C68BD8}" type="presOf" srcId="{43793EEA-6FE0-41CE-A725-7B40DDB8DF4A}" destId="{7FBE0C89-6F2C-420B-9451-5431394F82CB}" srcOrd="0" destOrd="0" presId="urn:microsoft.com/office/officeart/2018/2/layout/IconVerticalSolidList"/>
    <dgm:cxn modelId="{140E7D2B-D29E-490C-A400-D6EED4B22430}" srcId="{C964E0E6-3436-4523-B36A-74FFC9A44E49}" destId="{62E4E76A-24F8-4738-87B9-1DA8459FCC02}" srcOrd="0" destOrd="0" parTransId="{88745196-134B-4FAE-8378-F496F0701574}" sibTransId="{0D4E0855-CD54-4E6D-9827-F906E1ED394D}"/>
    <dgm:cxn modelId="{02BBAF38-667E-4D62-B040-88D15D7BB10F}" type="presOf" srcId="{2B5E4755-6DA8-439B-B453-C4035FDF4619}" destId="{2A26DD82-0D22-4410-B601-1052D3AAF2FE}" srcOrd="0" destOrd="0" presId="urn:microsoft.com/office/officeart/2018/2/layout/IconVerticalSolidList"/>
    <dgm:cxn modelId="{E306137B-4C7D-4B71-B953-886BB874116F}" type="presOf" srcId="{C964E0E6-3436-4523-B36A-74FFC9A44E49}" destId="{DDFA4979-7411-4FCA-BD4E-70B089A1CF31}" srcOrd="0" destOrd="0" presId="urn:microsoft.com/office/officeart/2018/2/layout/IconVerticalSolidList"/>
    <dgm:cxn modelId="{0699127C-E33F-4C05-9801-D7E9AD158640}" srcId="{C964E0E6-3436-4523-B36A-74FFC9A44E49}" destId="{43793EEA-6FE0-41CE-A725-7B40DDB8DF4A}" srcOrd="1" destOrd="0" parTransId="{E58D0F6E-089E-409A-9024-D64ED10819C6}" sibTransId="{F91AC048-ED5C-4C40-B765-42E2A4265E39}"/>
    <dgm:cxn modelId="{4BC854E3-0DC5-4992-B125-0CF381D337E3}" srcId="{C964E0E6-3436-4523-B36A-74FFC9A44E49}" destId="{2B5E4755-6DA8-439B-B453-C4035FDF4619}" srcOrd="2" destOrd="0" parTransId="{797E900C-FCA3-4526-8F03-E61B5B5EF46C}" sibTransId="{1ED04B64-F0E5-4429-B435-64BA5F74919E}"/>
    <dgm:cxn modelId="{86F03838-6C15-4F89-AF5C-8F2BF4DB94B3}" type="presParOf" srcId="{DDFA4979-7411-4FCA-BD4E-70B089A1CF31}" destId="{225A297F-6ED4-4A45-BB28-F930E9814A27}" srcOrd="0" destOrd="0" presId="urn:microsoft.com/office/officeart/2018/2/layout/IconVerticalSolidList"/>
    <dgm:cxn modelId="{8675D21C-5A70-49B7-8024-3D32D36C942E}" type="presParOf" srcId="{225A297F-6ED4-4A45-BB28-F930E9814A27}" destId="{A793AA80-1264-4009-86EE-575C1274A7AA}" srcOrd="0" destOrd="0" presId="urn:microsoft.com/office/officeart/2018/2/layout/IconVerticalSolidList"/>
    <dgm:cxn modelId="{CEEB5C53-08E8-49FB-86DC-608F58E0F739}" type="presParOf" srcId="{225A297F-6ED4-4A45-BB28-F930E9814A27}" destId="{6D2EEDDF-7D57-4417-A1BF-37C5FBDA12A9}" srcOrd="1" destOrd="0" presId="urn:microsoft.com/office/officeart/2018/2/layout/IconVerticalSolidList"/>
    <dgm:cxn modelId="{6D07F9E0-9141-4C20-B9F6-2748B82D34D0}" type="presParOf" srcId="{225A297F-6ED4-4A45-BB28-F930E9814A27}" destId="{29931BB5-1B86-4080-A6AF-489428EAA047}" srcOrd="2" destOrd="0" presId="urn:microsoft.com/office/officeart/2018/2/layout/IconVerticalSolidList"/>
    <dgm:cxn modelId="{5D6E3FED-05A1-4914-9489-2E7FB4854408}" type="presParOf" srcId="{225A297F-6ED4-4A45-BB28-F930E9814A27}" destId="{78FE2F60-CDB6-4B8B-BE7A-5ABB50A22D65}" srcOrd="3" destOrd="0" presId="urn:microsoft.com/office/officeart/2018/2/layout/IconVerticalSolidList"/>
    <dgm:cxn modelId="{194738F1-1305-481E-ACC5-DF605F1D7B89}" type="presParOf" srcId="{DDFA4979-7411-4FCA-BD4E-70B089A1CF31}" destId="{EB073EFA-2D3A-4BA3-90C6-E2B68DF8FDC0}" srcOrd="1" destOrd="0" presId="urn:microsoft.com/office/officeart/2018/2/layout/IconVerticalSolidList"/>
    <dgm:cxn modelId="{89FB31E8-15A8-4B35-8CE2-4A38237A2292}" type="presParOf" srcId="{DDFA4979-7411-4FCA-BD4E-70B089A1CF31}" destId="{2BE05FF3-3B9B-48B2-A3D4-82F180395EBD}" srcOrd="2" destOrd="0" presId="urn:microsoft.com/office/officeart/2018/2/layout/IconVerticalSolidList"/>
    <dgm:cxn modelId="{1D8CF448-F392-4469-A4B2-CF02F6FC9F08}" type="presParOf" srcId="{2BE05FF3-3B9B-48B2-A3D4-82F180395EBD}" destId="{5DD81260-CB08-4894-BC1F-137901F86AB6}" srcOrd="0" destOrd="0" presId="urn:microsoft.com/office/officeart/2018/2/layout/IconVerticalSolidList"/>
    <dgm:cxn modelId="{5BA27638-ABE3-4B80-A95A-420D4E538E36}" type="presParOf" srcId="{2BE05FF3-3B9B-48B2-A3D4-82F180395EBD}" destId="{3C2713C7-975E-444C-A7D4-C1955150AA80}" srcOrd="1" destOrd="0" presId="urn:microsoft.com/office/officeart/2018/2/layout/IconVerticalSolidList"/>
    <dgm:cxn modelId="{B52A0531-02B7-417D-AA3A-595B06A80B35}" type="presParOf" srcId="{2BE05FF3-3B9B-48B2-A3D4-82F180395EBD}" destId="{9A016B50-09B9-46A3-AB7C-F8965C2641F1}" srcOrd="2" destOrd="0" presId="urn:microsoft.com/office/officeart/2018/2/layout/IconVerticalSolidList"/>
    <dgm:cxn modelId="{997C0765-4D83-4E43-B16C-76A31A2858C5}" type="presParOf" srcId="{2BE05FF3-3B9B-48B2-A3D4-82F180395EBD}" destId="{7FBE0C89-6F2C-420B-9451-5431394F82CB}" srcOrd="3" destOrd="0" presId="urn:microsoft.com/office/officeart/2018/2/layout/IconVerticalSolidList"/>
    <dgm:cxn modelId="{D7A42BC2-FDD6-450A-86C5-A23EF921A843}" type="presParOf" srcId="{DDFA4979-7411-4FCA-BD4E-70B089A1CF31}" destId="{D8BC89D4-D6C6-43D4-B2D2-5D99B4B67978}" srcOrd="3" destOrd="0" presId="urn:microsoft.com/office/officeart/2018/2/layout/IconVerticalSolidList"/>
    <dgm:cxn modelId="{F6F4D1E0-6D75-42FD-AD4F-2C56DD6ED604}" type="presParOf" srcId="{DDFA4979-7411-4FCA-BD4E-70B089A1CF31}" destId="{89BBCC59-5BF4-4A8C-BE73-1E3AC5FAF66F}" srcOrd="4" destOrd="0" presId="urn:microsoft.com/office/officeart/2018/2/layout/IconVerticalSolidList"/>
    <dgm:cxn modelId="{79237F15-C415-40CE-9BCF-60936008D901}" type="presParOf" srcId="{89BBCC59-5BF4-4A8C-BE73-1E3AC5FAF66F}" destId="{BA4AE979-0FA4-4BEF-811B-1D89CE25E73E}" srcOrd="0" destOrd="0" presId="urn:microsoft.com/office/officeart/2018/2/layout/IconVerticalSolidList"/>
    <dgm:cxn modelId="{A8605329-CF5F-4A00-AFEB-050A2C86874F}" type="presParOf" srcId="{89BBCC59-5BF4-4A8C-BE73-1E3AC5FAF66F}" destId="{7DF5593B-7341-4F42-8C02-60C682AED3F1}" srcOrd="1" destOrd="0" presId="urn:microsoft.com/office/officeart/2018/2/layout/IconVerticalSolidList"/>
    <dgm:cxn modelId="{2165D985-567B-4AD9-B2AE-83DE0AFC6CD6}" type="presParOf" srcId="{89BBCC59-5BF4-4A8C-BE73-1E3AC5FAF66F}" destId="{D15A0170-F528-4E60-9E7A-8AB63597C145}" srcOrd="2" destOrd="0" presId="urn:microsoft.com/office/officeart/2018/2/layout/IconVerticalSolidList"/>
    <dgm:cxn modelId="{1DAFB2E9-02E9-4D61-B954-3984327F8869}" type="presParOf" srcId="{89BBCC59-5BF4-4A8C-BE73-1E3AC5FAF66F}" destId="{2A26DD82-0D22-4410-B601-1052D3AAF2F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64E0E6-3436-4523-B36A-74FFC9A44E49}"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62E4E76A-24F8-4738-87B9-1DA8459FCC02}">
      <dgm:prSet custT="1"/>
      <dgm:spPr/>
      <dgm:t>
        <a:bodyPr/>
        <a:lstStyle/>
        <a:p>
          <a:pPr>
            <a:lnSpc>
              <a:spcPct val="100000"/>
            </a:lnSpc>
          </a:pPr>
          <a:r>
            <a:rPr lang="en-GB" sz="2000" dirty="0"/>
            <a:t>Extreme events dependent on system modelled</a:t>
          </a:r>
          <a:endParaRPr lang="en-US" sz="2000" dirty="0"/>
        </a:p>
      </dgm:t>
    </dgm:pt>
    <dgm:pt modelId="{88745196-134B-4FAE-8378-F496F0701574}" type="parTrans" cxnId="{140E7D2B-D29E-490C-A400-D6EED4B22430}">
      <dgm:prSet/>
      <dgm:spPr/>
      <dgm:t>
        <a:bodyPr/>
        <a:lstStyle/>
        <a:p>
          <a:endParaRPr lang="en-US"/>
        </a:p>
      </dgm:t>
    </dgm:pt>
    <dgm:pt modelId="{0D4E0855-CD54-4E6D-9827-F906E1ED394D}" type="sibTrans" cxnId="{140E7D2B-D29E-490C-A400-D6EED4B22430}">
      <dgm:prSet/>
      <dgm:spPr/>
      <dgm:t>
        <a:bodyPr/>
        <a:lstStyle/>
        <a:p>
          <a:endParaRPr lang="en-US"/>
        </a:p>
      </dgm:t>
    </dgm:pt>
    <dgm:pt modelId="{43793EEA-6FE0-41CE-A725-7B40DDB8DF4A}">
      <dgm:prSet custT="1"/>
      <dgm:spPr/>
      <dgm:t>
        <a:bodyPr/>
        <a:lstStyle/>
        <a:p>
          <a:pPr>
            <a:lnSpc>
              <a:spcPct val="100000"/>
            </a:lnSpc>
          </a:pPr>
          <a:r>
            <a:rPr lang="en-GB" sz="2000" dirty="0"/>
            <a:t>Verifying the simulated extreme events as plausible</a:t>
          </a:r>
          <a:endParaRPr lang="en-US" sz="2000" dirty="0"/>
        </a:p>
      </dgm:t>
    </dgm:pt>
    <dgm:pt modelId="{E58D0F6E-089E-409A-9024-D64ED10819C6}" type="parTrans" cxnId="{0699127C-E33F-4C05-9801-D7E9AD158640}">
      <dgm:prSet/>
      <dgm:spPr/>
      <dgm:t>
        <a:bodyPr/>
        <a:lstStyle/>
        <a:p>
          <a:endParaRPr lang="en-US"/>
        </a:p>
      </dgm:t>
    </dgm:pt>
    <dgm:pt modelId="{F91AC048-ED5C-4C40-B765-42E2A4265E39}" type="sibTrans" cxnId="{0699127C-E33F-4C05-9801-D7E9AD158640}">
      <dgm:prSet/>
      <dgm:spPr/>
      <dgm:t>
        <a:bodyPr/>
        <a:lstStyle/>
        <a:p>
          <a:endParaRPr lang="en-US"/>
        </a:p>
      </dgm:t>
    </dgm:pt>
    <dgm:pt modelId="{DDFA4979-7411-4FCA-BD4E-70B089A1CF31}" type="pres">
      <dgm:prSet presAssocID="{C964E0E6-3436-4523-B36A-74FFC9A44E49}" presName="root" presStyleCnt="0">
        <dgm:presLayoutVars>
          <dgm:dir/>
          <dgm:resizeHandles val="exact"/>
        </dgm:presLayoutVars>
      </dgm:prSet>
      <dgm:spPr/>
    </dgm:pt>
    <dgm:pt modelId="{225A297F-6ED4-4A45-BB28-F930E9814A27}" type="pres">
      <dgm:prSet presAssocID="{62E4E76A-24F8-4738-87B9-1DA8459FCC02}" presName="compNode" presStyleCnt="0"/>
      <dgm:spPr/>
    </dgm:pt>
    <dgm:pt modelId="{A793AA80-1264-4009-86EE-575C1274A7AA}" type="pres">
      <dgm:prSet presAssocID="{62E4E76A-24F8-4738-87B9-1DA8459FCC02}" presName="bgRect" presStyleLbl="bgShp" presStyleIdx="0" presStyleCnt="2" custLinFactNeighborY="-1451"/>
      <dgm:spPr/>
    </dgm:pt>
    <dgm:pt modelId="{6D2EEDDF-7D57-4417-A1BF-37C5FBDA12A9}" type="pres">
      <dgm:prSet presAssocID="{62E4E76A-24F8-4738-87B9-1DA8459FCC0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circle with solid fill"/>
        </a:ext>
      </dgm:extLst>
    </dgm:pt>
    <dgm:pt modelId="{29931BB5-1B86-4080-A6AF-489428EAA047}" type="pres">
      <dgm:prSet presAssocID="{62E4E76A-24F8-4738-87B9-1DA8459FCC02}" presName="spaceRect" presStyleCnt="0"/>
      <dgm:spPr/>
    </dgm:pt>
    <dgm:pt modelId="{78FE2F60-CDB6-4B8B-BE7A-5ABB50A22D65}" type="pres">
      <dgm:prSet presAssocID="{62E4E76A-24F8-4738-87B9-1DA8459FCC02}" presName="parTx" presStyleLbl="revTx" presStyleIdx="0" presStyleCnt="2">
        <dgm:presLayoutVars>
          <dgm:chMax val="0"/>
          <dgm:chPref val="0"/>
        </dgm:presLayoutVars>
      </dgm:prSet>
      <dgm:spPr/>
    </dgm:pt>
    <dgm:pt modelId="{EB073EFA-2D3A-4BA3-90C6-E2B68DF8FDC0}" type="pres">
      <dgm:prSet presAssocID="{0D4E0855-CD54-4E6D-9827-F906E1ED394D}" presName="sibTrans" presStyleCnt="0"/>
      <dgm:spPr/>
    </dgm:pt>
    <dgm:pt modelId="{2BE05FF3-3B9B-48B2-A3D4-82F180395EBD}" type="pres">
      <dgm:prSet presAssocID="{43793EEA-6FE0-41CE-A725-7B40DDB8DF4A}" presName="compNode" presStyleCnt="0"/>
      <dgm:spPr/>
    </dgm:pt>
    <dgm:pt modelId="{5DD81260-CB08-4894-BC1F-137901F86AB6}" type="pres">
      <dgm:prSet presAssocID="{43793EEA-6FE0-41CE-A725-7B40DDB8DF4A}" presName="bgRect" presStyleLbl="bgShp" presStyleIdx="1" presStyleCnt="2" custLinFactNeighborY="4780"/>
      <dgm:spPr/>
    </dgm:pt>
    <dgm:pt modelId="{3C2713C7-975E-444C-A7D4-C1955150AA80}" type="pres">
      <dgm:prSet presAssocID="{43793EEA-6FE0-41CE-A725-7B40DDB8DF4A}"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hield Tick with solid fill"/>
        </a:ext>
      </dgm:extLst>
    </dgm:pt>
    <dgm:pt modelId="{9A016B50-09B9-46A3-AB7C-F8965C2641F1}" type="pres">
      <dgm:prSet presAssocID="{43793EEA-6FE0-41CE-A725-7B40DDB8DF4A}" presName="spaceRect" presStyleCnt="0"/>
      <dgm:spPr/>
    </dgm:pt>
    <dgm:pt modelId="{7FBE0C89-6F2C-420B-9451-5431394F82CB}" type="pres">
      <dgm:prSet presAssocID="{43793EEA-6FE0-41CE-A725-7B40DDB8DF4A}" presName="parTx" presStyleLbl="revTx" presStyleIdx="1" presStyleCnt="2">
        <dgm:presLayoutVars>
          <dgm:chMax val="0"/>
          <dgm:chPref val="0"/>
        </dgm:presLayoutVars>
      </dgm:prSet>
      <dgm:spPr/>
    </dgm:pt>
  </dgm:ptLst>
  <dgm:cxnLst>
    <dgm:cxn modelId="{3EA9450D-1946-47B6-8B62-FCFEE8002AE2}" type="presOf" srcId="{62E4E76A-24F8-4738-87B9-1DA8459FCC02}" destId="{78FE2F60-CDB6-4B8B-BE7A-5ABB50A22D65}" srcOrd="0" destOrd="0" presId="urn:microsoft.com/office/officeart/2018/2/layout/IconVerticalSolidList"/>
    <dgm:cxn modelId="{F114A40F-50AB-45FF-919E-791817C68BD8}" type="presOf" srcId="{43793EEA-6FE0-41CE-A725-7B40DDB8DF4A}" destId="{7FBE0C89-6F2C-420B-9451-5431394F82CB}" srcOrd="0" destOrd="0" presId="urn:microsoft.com/office/officeart/2018/2/layout/IconVerticalSolidList"/>
    <dgm:cxn modelId="{140E7D2B-D29E-490C-A400-D6EED4B22430}" srcId="{C964E0E6-3436-4523-B36A-74FFC9A44E49}" destId="{62E4E76A-24F8-4738-87B9-1DA8459FCC02}" srcOrd="0" destOrd="0" parTransId="{88745196-134B-4FAE-8378-F496F0701574}" sibTransId="{0D4E0855-CD54-4E6D-9827-F906E1ED394D}"/>
    <dgm:cxn modelId="{E306137B-4C7D-4B71-B953-886BB874116F}" type="presOf" srcId="{C964E0E6-3436-4523-B36A-74FFC9A44E49}" destId="{DDFA4979-7411-4FCA-BD4E-70B089A1CF31}" srcOrd="0" destOrd="0" presId="urn:microsoft.com/office/officeart/2018/2/layout/IconVerticalSolidList"/>
    <dgm:cxn modelId="{0699127C-E33F-4C05-9801-D7E9AD158640}" srcId="{C964E0E6-3436-4523-B36A-74FFC9A44E49}" destId="{43793EEA-6FE0-41CE-A725-7B40DDB8DF4A}" srcOrd="1" destOrd="0" parTransId="{E58D0F6E-089E-409A-9024-D64ED10819C6}" sibTransId="{F91AC048-ED5C-4C40-B765-42E2A4265E39}"/>
    <dgm:cxn modelId="{86F03838-6C15-4F89-AF5C-8F2BF4DB94B3}" type="presParOf" srcId="{DDFA4979-7411-4FCA-BD4E-70B089A1CF31}" destId="{225A297F-6ED4-4A45-BB28-F930E9814A27}" srcOrd="0" destOrd="0" presId="urn:microsoft.com/office/officeart/2018/2/layout/IconVerticalSolidList"/>
    <dgm:cxn modelId="{8675D21C-5A70-49B7-8024-3D32D36C942E}" type="presParOf" srcId="{225A297F-6ED4-4A45-BB28-F930E9814A27}" destId="{A793AA80-1264-4009-86EE-575C1274A7AA}" srcOrd="0" destOrd="0" presId="urn:microsoft.com/office/officeart/2018/2/layout/IconVerticalSolidList"/>
    <dgm:cxn modelId="{CEEB5C53-08E8-49FB-86DC-608F58E0F739}" type="presParOf" srcId="{225A297F-6ED4-4A45-BB28-F930E9814A27}" destId="{6D2EEDDF-7D57-4417-A1BF-37C5FBDA12A9}" srcOrd="1" destOrd="0" presId="urn:microsoft.com/office/officeart/2018/2/layout/IconVerticalSolidList"/>
    <dgm:cxn modelId="{6D07F9E0-9141-4C20-B9F6-2748B82D34D0}" type="presParOf" srcId="{225A297F-6ED4-4A45-BB28-F930E9814A27}" destId="{29931BB5-1B86-4080-A6AF-489428EAA047}" srcOrd="2" destOrd="0" presId="urn:microsoft.com/office/officeart/2018/2/layout/IconVerticalSolidList"/>
    <dgm:cxn modelId="{5D6E3FED-05A1-4914-9489-2E7FB4854408}" type="presParOf" srcId="{225A297F-6ED4-4A45-BB28-F930E9814A27}" destId="{78FE2F60-CDB6-4B8B-BE7A-5ABB50A22D65}" srcOrd="3" destOrd="0" presId="urn:microsoft.com/office/officeart/2018/2/layout/IconVerticalSolidList"/>
    <dgm:cxn modelId="{194738F1-1305-481E-ACC5-DF605F1D7B89}" type="presParOf" srcId="{DDFA4979-7411-4FCA-BD4E-70B089A1CF31}" destId="{EB073EFA-2D3A-4BA3-90C6-E2B68DF8FDC0}" srcOrd="1" destOrd="0" presId="urn:microsoft.com/office/officeart/2018/2/layout/IconVerticalSolidList"/>
    <dgm:cxn modelId="{89FB31E8-15A8-4B35-8CE2-4A38237A2292}" type="presParOf" srcId="{DDFA4979-7411-4FCA-BD4E-70B089A1CF31}" destId="{2BE05FF3-3B9B-48B2-A3D4-82F180395EBD}" srcOrd="2" destOrd="0" presId="urn:microsoft.com/office/officeart/2018/2/layout/IconVerticalSolidList"/>
    <dgm:cxn modelId="{1D8CF448-F392-4469-A4B2-CF02F6FC9F08}" type="presParOf" srcId="{2BE05FF3-3B9B-48B2-A3D4-82F180395EBD}" destId="{5DD81260-CB08-4894-BC1F-137901F86AB6}" srcOrd="0" destOrd="0" presId="urn:microsoft.com/office/officeart/2018/2/layout/IconVerticalSolidList"/>
    <dgm:cxn modelId="{5BA27638-ABE3-4B80-A95A-420D4E538E36}" type="presParOf" srcId="{2BE05FF3-3B9B-48B2-A3D4-82F180395EBD}" destId="{3C2713C7-975E-444C-A7D4-C1955150AA80}" srcOrd="1" destOrd="0" presId="urn:microsoft.com/office/officeart/2018/2/layout/IconVerticalSolidList"/>
    <dgm:cxn modelId="{B52A0531-02B7-417D-AA3A-595B06A80B35}" type="presParOf" srcId="{2BE05FF3-3B9B-48B2-A3D4-82F180395EBD}" destId="{9A016B50-09B9-46A3-AB7C-F8965C2641F1}" srcOrd="2" destOrd="0" presId="urn:microsoft.com/office/officeart/2018/2/layout/IconVerticalSolidList"/>
    <dgm:cxn modelId="{997C0765-4D83-4E43-B16C-76A31A2858C5}" type="presParOf" srcId="{2BE05FF3-3B9B-48B2-A3D4-82F180395EBD}" destId="{7FBE0C89-6F2C-420B-9451-5431394F82CB}"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3AA80-1264-4009-86EE-575C1274A7AA}">
      <dsp:nvSpPr>
        <dsp:cNvPr id="0" name=""/>
        <dsp:cNvSpPr/>
      </dsp:nvSpPr>
      <dsp:spPr>
        <a:xfrm>
          <a:off x="0" y="1626"/>
          <a:ext cx="4702791" cy="824595"/>
        </a:xfrm>
        <a:prstGeom prst="roundRect">
          <a:avLst>
            <a:gd name="adj" fmla="val 10000"/>
          </a:avLst>
        </a:prstGeom>
        <a:solidFill>
          <a:srgbClr val="E1F7FF"/>
        </a:solidFill>
        <a:ln>
          <a:noFill/>
        </a:ln>
        <a:effectLst/>
      </dsp:spPr>
      <dsp:style>
        <a:lnRef idx="0">
          <a:scrgbClr r="0" g="0" b="0"/>
        </a:lnRef>
        <a:fillRef idx="1">
          <a:scrgbClr r="0" g="0" b="0"/>
        </a:fillRef>
        <a:effectRef idx="0">
          <a:scrgbClr r="0" g="0" b="0"/>
        </a:effectRef>
        <a:fontRef idx="minor"/>
      </dsp:style>
    </dsp:sp>
    <dsp:sp modelId="{6D2EEDDF-7D57-4417-A1BF-37C5FBDA12A9}">
      <dsp:nvSpPr>
        <dsp:cNvPr id="0" name=""/>
        <dsp:cNvSpPr/>
      </dsp:nvSpPr>
      <dsp:spPr>
        <a:xfrm>
          <a:off x="249440" y="187160"/>
          <a:ext cx="453527" cy="453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FE2F60-CDB6-4B8B-BE7A-5ABB50A22D65}">
      <dsp:nvSpPr>
        <dsp:cNvPr id="0" name=""/>
        <dsp:cNvSpPr/>
      </dsp:nvSpPr>
      <dsp:spPr>
        <a:xfrm>
          <a:off x="952407" y="1626"/>
          <a:ext cx="3750383" cy="824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0" tIns="87270" rIns="87270" bIns="87270" numCol="1" spcCol="1270" anchor="ctr" anchorCtr="0">
          <a:noAutofit/>
        </a:bodyPr>
        <a:lstStyle/>
        <a:p>
          <a:pPr marL="0" lvl="0" indent="0" algn="l" defTabSz="977900">
            <a:lnSpc>
              <a:spcPct val="100000"/>
            </a:lnSpc>
            <a:spcBef>
              <a:spcPct val="0"/>
            </a:spcBef>
            <a:spcAft>
              <a:spcPct val="35000"/>
            </a:spcAft>
            <a:buNone/>
          </a:pPr>
          <a:r>
            <a:rPr lang="en-GB" sz="2200" kern="1200" dirty="0"/>
            <a:t>Reducing fossil fuels</a:t>
          </a:r>
          <a:endParaRPr lang="en-US" sz="2200" kern="1200" dirty="0"/>
        </a:p>
      </dsp:txBody>
      <dsp:txXfrm>
        <a:off x="952407" y="1626"/>
        <a:ext cx="3750383" cy="824595"/>
      </dsp:txXfrm>
    </dsp:sp>
    <dsp:sp modelId="{5DD81260-CB08-4894-BC1F-137901F86AB6}">
      <dsp:nvSpPr>
        <dsp:cNvPr id="0" name=""/>
        <dsp:cNvSpPr/>
      </dsp:nvSpPr>
      <dsp:spPr>
        <a:xfrm>
          <a:off x="0" y="1032371"/>
          <a:ext cx="4702791" cy="824595"/>
        </a:xfrm>
        <a:prstGeom prst="roundRect">
          <a:avLst>
            <a:gd name="adj" fmla="val 10000"/>
          </a:avLst>
        </a:prstGeom>
        <a:solidFill>
          <a:srgbClr val="E1F7FF"/>
        </a:solidFill>
        <a:ln>
          <a:noFill/>
        </a:ln>
        <a:effectLst/>
      </dsp:spPr>
      <dsp:style>
        <a:lnRef idx="0">
          <a:scrgbClr r="0" g="0" b="0"/>
        </a:lnRef>
        <a:fillRef idx="1">
          <a:scrgbClr r="0" g="0" b="0"/>
        </a:fillRef>
        <a:effectRef idx="0">
          <a:scrgbClr r="0" g="0" b="0"/>
        </a:effectRef>
        <a:fontRef idx="minor"/>
      </dsp:style>
    </dsp:sp>
    <dsp:sp modelId="{3C2713C7-975E-444C-A7D4-C1955150AA80}">
      <dsp:nvSpPr>
        <dsp:cNvPr id="0" name=""/>
        <dsp:cNvSpPr/>
      </dsp:nvSpPr>
      <dsp:spPr>
        <a:xfrm>
          <a:off x="249440" y="1217905"/>
          <a:ext cx="453527" cy="45352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BE0C89-6F2C-420B-9451-5431394F82CB}">
      <dsp:nvSpPr>
        <dsp:cNvPr id="0" name=""/>
        <dsp:cNvSpPr/>
      </dsp:nvSpPr>
      <dsp:spPr>
        <a:xfrm>
          <a:off x="952407" y="1032371"/>
          <a:ext cx="3750383" cy="824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0" tIns="87270" rIns="87270" bIns="87270" numCol="1" spcCol="1270" anchor="ctr" anchorCtr="0">
          <a:noAutofit/>
        </a:bodyPr>
        <a:lstStyle/>
        <a:p>
          <a:pPr marL="0" lvl="0" indent="0" algn="l" defTabSz="977900">
            <a:lnSpc>
              <a:spcPct val="100000"/>
            </a:lnSpc>
            <a:spcBef>
              <a:spcPct val="0"/>
            </a:spcBef>
            <a:spcAft>
              <a:spcPct val="35000"/>
            </a:spcAft>
            <a:buNone/>
          </a:pPr>
          <a:r>
            <a:rPr lang="en-GB" sz="2200" kern="1200" dirty="0"/>
            <a:t>Developing renewable generation</a:t>
          </a:r>
          <a:endParaRPr lang="en-US" sz="2200" kern="1200" dirty="0"/>
        </a:p>
      </dsp:txBody>
      <dsp:txXfrm>
        <a:off x="952407" y="1032371"/>
        <a:ext cx="3750383" cy="824595"/>
      </dsp:txXfrm>
    </dsp:sp>
    <dsp:sp modelId="{BA4AE979-0FA4-4BEF-811B-1D89CE25E73E}">
      <dsp:nvSpPr>
        <dsp:cNvPr id="0" name=""/>
        <dsp:cNvSpPr/>
      </dsp:nvSpPr>
      <dsp:spPr>
        <a:xfrm>
          <a:off x="0" y="2063115"/>
          <a:ext cx="4702791" cy="824595"/>
        </a:xfrm>
        <a:prstGeom prst="roundRect">
          <a:avLst>
            <a:gd name="adj" fmla="val 10000"/>
          </a:avLst>
        </a:prstGeom>
        <a:solidFill>
          <a:srgbClr val="E1F7FF"/>
        </a:solidFill>
        <a:ln>
          <a:noFill/>
        </a:ln>
        <a:effectLst/>
      </dsp:spPr>
      <dsp:style>
        <a:lnRef idx="0">
          <a:scrgbClr r="0" g="0" b="0"/>
        </a:lnRef>
        <a:fillRef idx="1">
          <a:scrgbClr r="0" g="0" b="0"/>
        </a:fillRef>
        <a:effectRef idx="0">
          <a:scrgbClr r="0" g="0" b="0"/>
        </a:effectRef>
        <a:fontRef idx="minor"/>
      </dsp:style>
    </dsp:sp>
    <dsp:sp modelId="{7DF5593B-7341-4F42-8C02-60C682AED3F1}">
      <dsp:nvSpPr>
        <dsp:cNvPr id="0" name=""/>
        <dsp:cNvSpPr/>
      </dsp:nvSpPr>
      <dsp:spPr>
        <a:xfrm>
          <a:off x="249440" y="2248649"/>
          <a:ext cx="453527" cy="4535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6DD82-0D22-4410-B601-1052D3AAF2FE}">
      <dsp:nvSpPr>
        <dsp:cNvPr id="0" name=""/>
        <dsp:cNvSpPr/>
      </dsp:nvSpPr>
      <dsp:spPr>
        <a:xfrm>
          <a:off x="952407" y="2063115"/>
          <a:ext cx="3750383" cy="824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0" tIns="87270" rIns="87270" bIns="87270" numCol="1" spcCol="1270" anchor="ctr" anchorCtr="0">
          <a:noAutofit/>
        </a:bodyPr>
        <a:lstStyle/>
        <a:p>
          <a:pPr marL="0" lvl="0" indent="0" algn="l" defTabSz="977900">
            <a:lnSpc>
              <a:spcPct val="100000"/>
            </a:lnSpc>
            <a:spcBef>
              <a:spcPct val="0"/>
            </a:spcBef>
            <a:spcAft>
              <a:spcPct val="35000"/>
            </a:spcAft>
            <a:buNone/>
          </a:pPr>
          <a:r>
            <a:rPr lang="en-GB" sz="2200" kern="1200" dirty="0"/>
            <a:t>Electrifying transport and heating</a:t>
          </a:r>
          <a:endParaRPr lang="en-US" sz="2200" kern="1200" dirty="0"/>
        </a:p>
      </dsp:txBody>
      <dsp:txXfrm>
        <a:off x="952407" y="2063115"/>
        <a:ext cx="3750383" cy="824595"/>
      </dsp:txXfrm>
    </dsp:sp>
    <dsp:sp modelId="{8FA5D73C-53E5-42D7-98B9-06C07A74BFCF}">
      <dsp:nvSpPr>
        <dsp:cNvPr id="0" name=""/>
        <dsp:cNvSpPr/>
      </dsp:nvSpPr>
      <dsp:spPr>
        <a:xfrm>
          <a:off x="0" y="3093859"/>
          <a:ext cx="4702791" cy="824595"/>
        </a:xfrm>
        <a:prstGeom prst="roundRect">
          <a:avLst>
            <a:gd name="adj" fmla="val 10000"/>
          </a:avLst>
        </a:prstGeom>
        <a:solidFill>
          <a:srgbClr val="E1F7FF"/>
        </a:solidFill>
        <a:ln>
          <a:noFill/>
        </a:ln>
        <a:effectLst/>
      </dsp:spPr>
      <dsp:style>
        <a:lnRef idx="0">
          <a:scrgbClr r="0" g="0" b="0"/>
        </a:lnRef>
        <a:fillRef idx="1">
          <a:scrgbClr r="0" g="0" b="0"/>
        </a:fillRef>
        <a:effectRef idx="0">
          <a:scrgbClr r="0" g="0" b="0"/>
        </a:effectRef>
        <a:fontRef idx="minor"/>
      </dsp:style>
    </dsp:sp>
    <dsp:sp modelId="{6D49DA83-ED02-4B4A-9889-5EB9A72990C4}">
      <dsp:nvSpPr>
        <dsp:cNvPr id="0" name=""/>
        <dsp:cNvSpPr/>
      </dsp:nvSpPr>
      <dsp:spPr>
        <a:xfrm>
          <a:off x="249440" y="3279393"/>
          <a:ext cx="453527" cy="4535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B58AD-1575-4153-89E1-C0B9E274DFB0}">
      <dsp:nvSpPr>
        <dsp:cNvPr id="0" name=""/>
        <dsp:cNvSpPr/>
      </dsp:nvSpPr>
      <dsp:spPr>
        <a:xfrm>
          <a:off x="952407" y="3093859"/>
          <a:ext cx="3750383" cy="824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270" tIns="87270" rIns="87270" bIns="87270" numCol="1" spcCol="1270" anchor="ctr" anchorCtr="0">
          <a:noAutofit/>
        </a:bodyPr>
        <a:lstStyle/>
        <a:p>
          <a:pPr marL="0" lvl="0" indent="0" algn="l" defTabSz="977900">
            <a:lnSpc>
              <a:spcPct val="100000"/>
            </a:lnSpc>
            <a:spcBef>
              <a:spcPct val="0"/>
            </a:spcBef>
            <a:spcAft>
              <a:spcPct val="35000"/>
            </a:spcAft>
            <a:buNone/>
          </a:pPr>
          <a:r>
            <a:rPr lang="en-GB" sz="2200" kern="1200"/>
            <a:t>Building more electricity storage</a:t>
          </a:r>
          <a:endParaRPr lang="en-US" sz="2200" kern="1200"/>
        </a:p>
      </dsp:txBody>
      <dsp:txXfrm>
        <a:off x="952407" y="3093859"/>
        <a:ext cx="3750383" cy="8245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3AA80-1264-4009-86EE-575C1274A7AA}">
      <dsp:nvSpPr>
        <dsp:cNvPr id="0" name=""/>
        <dsp:cNvSpPr/>
      </dsp:nvSpPr>
      <dsp:spPr>
        <a:xfrm>
          <a:off x="0" y="0"/>
          <a:ext cx="4702791" cy="1119749"/>
        </a:xfrm>
        <a:prstGeom prst="roundRect">
          <a:avLst>
            <a:gd name="adj" fmla="val 10000"/>
          </a:avLst>
        </a:prstGeom>
        <a:solidFill>
          <a:srgbClr val="FFD9D9"/>
        </a:solidFill>
        <a:ln>
          <a:noFill/>
        </a:ln>
        <a:effectLst/>
      </dsp:spPr>
      <dsp:style>
        <a:lnRef idx="0">
          <a:scrgbClr r="0" g="0" b="0"/>
        </a:lnRef>
        <a:fillRef idx="1">
          <a:scrgbClr r="0" g="0" b="0"/>
        </a:fillRef>
        <a:effectRef idx="0">
          <a:scrgbClr r="0" g="0" b="0"/>
        </a:effectRef>
        <a:fontRef idx="minor"/>
      </dsp:style>
    </dsp:sp>
    <dsp:sp modelId="{6D2EEDDF-7D57-4417-A1BF-37C5FBDA12A9}">
      <dsp:nvSpPr>
        <dsp:cNvPr id="0" name=""/>
        <dsp:cNvSpPr/>
      </dsp:nvSpPr>
      <dsp:spPr>
        <a:xfrm>
          <a:off x="338724" y="252422"/>
          <a:ext cx="615862" cy="6158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FE2F60-CDB6-4B8B-BE7A-5ABB50A22D65}">
      <dsp:nvSpPr>
        <dsp:cNvPr id="0" name=""/>
        <dsp:cNvSpPr/>
      </dsp:nvSpPr>
      <dsp:spPr>
        <a:xfrm>
          <a:off x="1293311" y="478"/>
          <a:ext cx="3409479" cy="111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07" tIns="118507" rIns="118507" bIns="118507" numCol="1" spcCol="1270" anchor="ctr" anchorCtr="0">
          <a:noAutofit/>
        </a:bodyPr>
        <a:lstStyle/>
        <a:p>
          <a:pPr marL="0" lvl="0" indent="0" algn="l" defTabSz="1111250">
            <a:lnSpc>
              <a:spcPct val="100000"/>
            </a:lnSpc>
            <a:spcBef>
              <a:spcPct val="0"/>
            </a:spcBef>
            <a:spcAft>
              <a:spcPct val="35000"/>
            </a:spcAft>
            <a:buNone/>
          </a:pPr>
          <a:r>
            <a:rPr lang="en-GB" sz="2500" kern="1200" dirty="0"/>
            <a:t>Climate change</a:t>
          </a:r>
          <a:endParaRPr lang="en-US" sz="2500" kern="1200" dirty="0"/>
        </a:p>
      </dsp:txBody>
      <dsp:txXfrm>
        <a:off x="1293311" y="478"/>
        <a:ext cx="3409479" cy="1119749"/>
      </dsp:txXfrm>
    </dsp:sp>
    <dsp:sp modelId="{BA4AE979-0FA4-4BEF-811B-1D89CE25E73E}">
      <dsp:nvSpPr>
        <dsp:cNvPr id="0" name=""/>
        <dsp:cNvSpPr/>
      </dsp:nvSpPr>
      <dsp:spPr>
        <a:xfrm>
          <a:off x="0" y="1400166"/>
          <a:ext cx="4702791" cy="1119749"/>
        </a:xfrm>
        <a:prstGeom prst="roundRect">
          <a:avLst>
            <a:gd name="adj" fmla="val 10000"/>
          </a:avLst>
        </a:prstGeom>
        <a:solidFill>
          <a:srgbClr val="FFD9D9"/>
        </a:solidFill>
        <a:ln>
          <a:noFill/>
        </a:ln>
        <a:effectLst/>
      </dsp:spPr>
      <dsp:style>
        <a:lnRef idx="0">
          <a:scrgbClr r="0" g="0" b="0"/>
        </a:lnRef>
        <a:fillRef idx="1">
          <a:scrgbClr r="0" g="0" b="0"/>
        </a:fillRef>
        <a:effectRef idx="0">
          <a:scrgbClr r="0" g="0" b="0"/>
        </a:effectRef>
        <a:fontRef idx="minor"/>
      </dsp:style>
    </dsp:sp>
    <dsp:sp modelId="{7DF5593B-7341-4F42-8C02-60C682AED3F1}">
      <dsp:nvSpPr>
        <dsp:cNvPr id="0" name=""/>
        <dsp:cNvSpPr/>
      </dsp:nvSpPr>
      <dsp:spPr>
        <a:xfrm>
          <a:off x="338724" y="1652109"/>
          <a:ext cx="615862" cy="6158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6DD82-0D22-4410-B601-1052D3AAF2FE}">
      <dsp:nvSpPr>
        <dsp:cNvPr id="0" name=""/>
        <dsp:cNvSpPr/>
      </dsp:nvSpPr>
      <dsp:spPr>
        <a:xfrm>
          <a:off x="1293311" y="1400166"/>
          <a:ext cx="3409479" cy="111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07" tIns="118507" rIns="118507" bIns="118507" numCol="1" spcCol="1270" anchor="ctr" anchorCtr="0">
          <a:noAutofit/>
        </a:bodyPr>
        <a:lstStyle/>
        <a:p>
          <a:pPr marL="0" lvl="0" indent="0" algn="l" defTabSz="1111250">
            <a:lnSpc>
              <a:spcPct val="100000"/>
            </a:lnSpc>
            <a:spcBef>
              <a:spcPct val="0"/>
            </a:spcBef>
            <a:spcAft>
              <a:spcPct val="35000"/>
            </a:spcAft>
            <a:buNone/>
          </a:pPr>
          <a:r>
            <a:rPr lang="en-GB" sz="2500" kern="1200"/>
            <a:t>Climate variability</a:t>
          </a:r>
          <a:endParaRPr lang="en-US" sz="2500" kern="1200"/>
        </a:p>
      </dsp:txBody>
      <dsp:txXfrm>
        <a:off x="1293311" y="1400166"/>
        <a:ext cx="3409479" cy="1119749"/>
      </dsp:txXfrm>
    </dsp:sp>
    <dsp:sp modelId="{8FA5D73C-53E5-42D7-98B9-06C07A74BFCF}">
      <dsp:nvSpPr>
        <dsp:cNvPr id="0" name=""/>
        <dsp:cNvSpPr/>
      </dsp:nvSpPr>
      <dsp:spPr>
        <a:xfrm>
          <a:off x="0" y="2799853"/>
          <a:ext cx="4702791" cy="1119749"/>
        </a:xfrm>
        <a:prstGeom prst="roundRect">
          <a:avLst>
            <a:gd name="adj" fmla="val 10000"/>
          </a:avLst>
        </a:prstGeom>
        <a:solidFill>
          <a:srgbClr val="FFD9D9"/>
        </a:solidFill>
        <a:ln>
          <a:noFill/>
        </a:ln>
        <a:effectLst/>
      </dsp:spPr>
      <dsp:style>
        <a:lnRef idx="0">
          <a:scrgbClr r="0" g="0" b="0"/>
        </a:lnRef>
        <a:fillRef idx="1">
          <a:scrgbClr r="0" g="0" b="0"/>
        </a:fillRef>
        <a:effectRef idx="0">
          <a:scrgbClr r="0" g="0" b="0"/>
        </a:effectRef>
        <a:fontRef idx="minor"/>
      </dsp:style>
    </dsp:sp>
    <dsp:sp modelId="{6D49DA83-ED02-4B4A-9889-5EB9A72990C4}">
      <dsp:nvSpPr>
        <dsp:cNvPr id="0" name=""/>
        <dsp:cNvSpPr/>
      </dsp:nvSpPr>
      <dsp:spPr>
        <a:xfrm>
          <a:off x="338724" y="3051797"/>
          <a:ext cx="615862" cy="6158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B58AD-1575-4153-89E1-C0B9E274DFB0}">
      <dsp:nvSpPr>
        <dsp:cNvPr id="0" name=""/>
        <dsp:cNvSpPr/>
      </dsp:nvSpPr>
      <dsp:spPr>
        <a:xfrm>
          <a:off x="1293311" y="2799853"/>
          <a:ext cx="3409479" cy="1119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507" tIns="118507" rIns="118507" bIns="118507" numCol="1" spcCol="1270" anchor="ctr" anchorCtr="0">
          <a:noAutofit/>
        </a:bodyPr>
        <a:lstStyle/>
        <a:p>
          <a:pPr marL="0" lvl="0" indent="0" algn="l" defTabSz="1111250">
            <a:lnSpc>
              <a:spcPct val="100000"/>
            </a:lnSpc>
            <a:spcBef>
              <a:spcPct val="0"/>
            </a:spcBef>
            <a:spcAft>
              <a:spcPct val="35000"/>
            </a:spcAft>
            <a:buNone/>
          </a:pPr>
          <a:r>
            <a:rPr lang="en-GB" sz="2500" kern="1200"/>
            <a:t>Extreme weather</a:t>
          </a:r>
          <a:endParaRPr lang="en-US" sz="2500" kern="1200"/>
        </a:p>
      </dsp:txBody>
      <dsp:txXfrm>
        <a:off x="1293311" y="2799853"/>
        <a:ext cx="3409479" cy="11197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3AA80-1264-4009-86EE-575C1274A7AA}">
      <dsp:nvSpPr>
        <dsp:cNvPr id="0" name=""/>
        <dsp:cNvSpPr/>
      </dsp:nvSpPr>
      <dsp:spPr>
        <a:xfrm>
          <a:off x="0" y="0"/>
          <a:ext cx="5976702" cy="1134254"/>
        </a:xfrm>
        <a:prstGeom prst="roundRect">
          <a:avLst>
            <a:gd name="adj" fmla="val 10000"/>
          </a:avLst>
        </a:prstGeom>
        <a:solidFill>
          <a:srgbClr val="E4FFFB"/>
        </a:solidFill>
        <a:ln>
          <a:noFill/>
        </a:ln>
        <a:effectLst/>
      </dsp:spPr>
      <dsp:style>
        <a:lnRef idx="0">
          <a:scrgbClr r="0" g="0" b="0"/>
        </a:lnRef>
        <a:fillRef idx="1">
          <a:scrgbClr r="0" g="0" b="0"/>
        </a:fillRef>
        <a:effectRef idx="2">
          <a:scrgbClr r="0" g="0" b="0"/>
        </a:effectRef>
        <a:fontRef idx="minor"/>
      </dsp:style>
    </dsp:sp>
    <dsp:sp modelId="{6D2EEDDF-7D57-4417-A1BF-37C5FBDA12A9}">
      <dsp:nvSpPr>
        <dsp:cNvPr id="0" name=""/>
        <dsp:cNvSpPr/>
      </dsp:nvSpPr>
      <dsp:spPr>
        <a:xfrm>
          <a:off x="343111" y="255691"/>
          <a:ext cx="623839" cy="62383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8FE2F60-CDB6-4B8B-BE7A-5ABB50A22D65}">
      <dsp:nvSpPr>
        <dsp:cNvPr id="0" name=""/>
        <dsp:cNvSpPr/>
      </dsp:nvSpPr>
      <dsp:spPr>
        <a:xfrm>
          <a:off x="1310063" y="484"/>
          <a:ext cx="4666638" cy="1134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42" tIns="120042" rIns="120042" bIns="120042" numCol="1" spcCol="1270" anchor="ctr" anchorCtr="0">
          <a:noAutofit/>
        </a:bodyPr>
        <a:lstStyle/>
        <a:p>
          <a:pPr marL="0" lvl="0" indent="0" algn="l" defTabSz="933450">
            <a:lnSpc>
              <a:spcPct val="100000"/>
            </a:lnSpc>
            <a:spcBef>
              <a:spcPct val="0"/>
            </a:spcBef>
            <a:spcAft>
              <a:spcPct val="35000"/>
            </a:spcAft>
            <a:buNone/>
          </a:pPr>
          <a:r>
            <a:rPr lang="en-GB" sz="2100" kern="1200" dirty="0"/>
            <a:t>Quantify stress events using demand-net-renewables.</a:t>
          </a:r>
          <a:endParaRPr lang="en-US" sz="2100" kern="1200" dirty="0"/>
        </a:p>
      </dsp:txBody>
      <dsp:txXfrm>
        <a:off x="1310063" y="484"/>
        <a:ext cx="4666638" cy="1134254"/>
      </dsp:txXfrm>
    </dsp:sp>
    <dsp:sp modelId="{5DD81260-CB08-4894-BC1F-137901F86AB6}">
      <dsp:nvSpPr>
        <dsp:cNvPr id="0" name=""/>
        <dsp:cNvSpPr/>
      </dsp:nvSpPr>
      <dsp:spPr>
        <a:xfrm>
          <a:off x="0" y="1481400"/>
          <a:ext cx="5976702" cy="1134254"/>
        </a:xfrm>
        <a:prstGeom prst="roundRect">
          <a:avLst>
            <a:gd name="adj" fmla="val 10000"/>
          </a:avLst>
        </a:prstGeom>
        <a:solidFill>
          <a:srgbClr val="E4FFFB"/>
        </a:solidFill>
        <a:ln>
          <a:noFill/>
        </a:ln>
        <a:effectLst/>
      </dsp:spPr>
      <dsp:style>
        <a:lnRef idx="0">
          <a:scrgbClr r="0" g="0" b="0"/>
        </a:lnRef>
        <a:fillRef idx="1">
          <a:scrgbClr r="0" g="0" b="0"/>
        </a:fillRef>
        <a:effectRef idx="2">
          <a:scrgbClr r="0" g="0" b="0"/>
        </a:effectRef>
        <a:fontRef idx="minor"/>
      </dsp:style>
    </dsp:sp>
    <dsp:sp modelId="{3C2713C7-975E-444C-A7D4-C1955150AA80}">
      <dsp:nvSpPr>
        <dsp:cNvPr id="0" name=""/>
        <dsp:cNvSpPr/>
      </dsp:nvSpPr>
      <dsp:spPr>
        <a:xfrm>
          <a:off x="343111" y="1673509"/>
          <a:ext cx="623839" cy="6238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FBE0C89-6F2C-420B-9451-5431394F82CB}">
      <dsp:nvSpPr>
        <dsp:cNvPr id="0" name=""/>
        <dsp:cNvSpPr/>
      </dsp:nvSpPr>
      <dsp:spPr>
        <a:xfrm>
          <a:off x="1310063" y="1418302"/>
          <a:ext cx="4666638" cy="1134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42" tIns="120042" rIns="120042" bIns="120042" numCol="1" spcCol="1270" anchor="ctr" anchorCtr="0">
          <a:noAutofit/>
        </a:bodyPr>
        <a:lstStyle/>
        <a:p>
          <a:pPr marL="0" lvl="0" indent="0" algn="l" defTabSz="933450">
            <a:lnSpc>
              <a:spcPct val="100000"/>
            </a:lnSpc>
            <a:spcBef>
              <a:spcPct val="0"/>
            </a:spcBef>
            <a:spcAft>
              <a:spcPct val="35000"/>
            </a:spcAft>
            <a:buNone/>
          </a:pPr>
          <a:r>
            <a:rPr lang="en-GB" sz="2100" kern="1200"/>
            <a:t>Evaluate the return period for extreme events (e.g. 2009-2011).</a:t>
          </a:r>
          <a:endParaRPr lang="en-US" sz="2100" kern="1200"/>
        </a:p>
      </dsp:txBody>
      <dsp:txXfrm>
        <a:off x="1310063" y="1418302"/>
        <a:ext cx="4666638" cy="1134254"/>
      </dsp:txXfrm>
    </dsp:sp>
    <dsp:sp modelId="{BA4AE979-0FA4-4BEF-811B-1D89CE25E73E}">
      <dsp:nvSpPr>
        <dsp:cNvPr id="0" name=""/>
        <dsp:cNvSpPr/>
      </dsp:nvSpPr>
      <dsp:spPr>
        <a:xfrm>
          <a:off x="0" y="2836120"/>
          <a:ext cx="5976702" cy="1134254"/>
        </a:xfrm>
        <a:prstGeom prst="roundRect">
          <a:avLst>
            <a:gd name="adj" fmla="val 10000"/>
          </a:avLst>
        </a:prstGeom>
        <a:solidFill>
          <a:srgbClr val="E4FFFB"/>
        </a:solidFill>
        <a:ln>
          <a:noFill/>
        </a:ln>
        <a:effectLst/>
      </dsp:spPr>
      <dsp:style>
        <a:lnRef idx="0">
          <a:scrgbClr r="0" g="0" b="0"/>
        </a:lnRef>
        <a:fillRef idx="1">
          <a:scrgbClr r="0" g="0" b="0"/>
        </a:fillRef>
        <a:effectRef idx="2">
          <a:scrgbClr r="0" g="0" b="0"/>
        </a:effectRef>
        <a:fontRef idx="minor"/>
      </dsp:style>
    </dsp:sp>
    <dsp:sp modelId="{7DF5593B-7341-4F42-8C02-60C682AED3F1}">
      <dsp:nvSpPr>
        <dsp:cNvPr id="0" name=""/>
        <dsp:cNvSpPr/>
      </dsp:nvSpPr>
      <dsp:spPr>
        <a:xfrm>
          <a:off x="343111" y="3091327"/>
          <a:ext cx="623839" cy="6238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A26DD82-0D22-4410-B601-1052D3AAF2FE}">
      <dsp:nvSpPr>
        <dsp:cNvPr id="0" name=""/>
        <dsp:cNvSpPr/>
      </dsp:nvSpPr>
      <dsp:spPr>
        <a:xfrm>
          <a:off x="1310063" y="2836120"/>
          <a:ext cx="4666638" cy="1134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42" tIns="120042" rIns="120042" bIns="120042" numCol="1" spcCol="1270" anchor="ctr" anchorCtr="0">
          <a:noAutofit/>
        </a:bodyPr>
        <a:lstStyle/>
        <a:p>
          <a:pPr marL="0" lvl="0" indent="0" algn="l" defTabSz="933450">
            <a:lnSpc>
              <a:spcPct val="100000"/>
            </a:lnSpc>
            <a:spcBef>
              <a:spcPct val="0"/>
            </a:spcBef>
            <a:spcAft>
              <a:spcPct val="35000"/>
            </a:spcAft>
            <a:buNone/>
          </a:pPr>
          <a:r>
            <a:rPr lang="en-GB" sz="2100" kern="1200"/>
            <a:t>Estimate the size of energy store needed to mitigate extreme events.</a:t>
          </a:r>
          <a:endParaRPr lang="en-US" sz="2100" kern="1200"/>
        </a:p>
      </dsp:txBody>
      <dsp:txXfrm>
        <a:off x="1310063" y="2836120"/>
        <a:ext cx="4666638" cy="11342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3AA80-1264-4009-86EE-575C1274A7AA}">
      <dsp:nvSpPr>
        <dsp:cNvPr id="0" name=""/>
        <dsp:cNvSpPr/>
      </dsp:nvSpPr>
      <dsp:spPr>
        <a:xfrm>
          <a:off x="0" y="597882"/>
          <a:ext cx="4852228" cy="11341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D2EEDDF-7D57-4417-A1BF-37C5FBDA12A9}">
      <dsp:nvSpPr>
        <dsp:cNvPr id="0" name=""/>
        <dsp:cNvSpPr/>
      </dsp:nvSpPr>
      <dsp:spPr>
        <a:xfrm>
          <a:off x="343084" y="869525"/>
          <a:ext cx="623790" cy="6237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8FE2F60-CDB6-4B8B-BE7A-5ABB50A22D65}">
      <dsp:nvSpPr>
        <dsp:cNvPr id="0" name=""/>
        <dsp:cNvSpPr/>
      </dsp:nvSpPr>
      <dsp:spPr>
        <a:xfrm>
          <a:off x="1309959" y="614338"/>
          <a:ext cx="3542268" cy="11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32" tIns="120032" rIns="120032" bIns="120032" numCol="1" spcCol="1270" anchor="ctr" anchorCtr="0">
          <a:noAutofit/>
        </a:bodyPr>
        <a:lstStyle/>
        <a:p>
          <a:pPr marL="0" lvl="0" indent="0" algn="l" defTabSz="889000">
            <a:lnSpc>
              <a:spcPct val="100000"/>
            </a:lnSpc>
            <a:spcBef>
              <a:spcPct val="0"/>
            </a:spcBef>
            <a:spcAft>
              <a:spcPct val="35000"/>
            </a:spcAft>
            <a:buNone/>
          </a:pPr>
          <a:r>
            <a:rPr lang="en-GB" sz="2000" kern="1200" dirty="0"/>
            <a:t>Extreme events dependent on system modelled</a:t>
          </a:r>
          <a:endParaRPr lang="en-US" sz="2000" kern="1200" dirty="0"/>
        </a:p>
      </dsp:txBody>
      <dsp:txXfrm>
        <a:off x="1309959" y="614338"/>
        <a:ext cx="3542268" cy="1134164"/>
      </dsp:txXfrm>
    </dsp:sp>
    <dsp:sp modelId="{5DD81260-CB08-4894-BC1F-137901F86AB6}">
      <dsp:nvSpPr>
        <dsp:cNvPr id="0" name=""/>
        <dsp:cNvSpPr/>
      </dsp:nvSpPr>
      <dsp:spPr>
        <a:xfrm>
          <a:off x="0" y="2086257"/>
          <a:ext cx="4852228" cy="11341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C2713C7-975E-444C-A7D4-C1955150AA80}">
      <dsp:nvSpPr>
        <dsp:cNvPr id="0" name=""/>
        <dsp:cNvSpPr/>
      </dsp:nvSpPr>
      <dsp:spPr>
        <a:xfrm>
          <a:off x="343084" y="2287230"/>
          <a:ext cx="623790" cy="6237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FBE0C89-6F2C-420B-9451-5431394F82CB}">
      <dsp:nvSpPr>
        <dsp:cNvPr id="0" name=""/>
        <dsp:cNvSpPr/>
      </dsp:nvSpPr>
      <dsp:spPr>
        <a:xfrm>
          <a:off x="1309959" y="2032044"/>
          <a:ext cx="3542268" cy="113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032" tIns="120032" rIns="120032" bIns="120032" numCol="1" spcCol="1270" anchor="ctr" anchorCtr="0">
          <a:noAutofit/>
        </a:bodyPr>
        <a:lstStyle/>
        <a:p>
          <a:pPr marL="0" lvl="0" indent="0" algn="l" defTabSz="889000">
            <a:lnSpc>
              <a:spcPct val="100000"/>
            </a:lnSpc>
            <a:spcBef>
              <a:spcPct val="0"/>
            </a:spcBef>
            <a:spcAft>
              <a:spcPct val="35000"/>
            </a:spcAft>
            <a:buNone/>
          </a:pPr>
          <a:r>
            <a:rPr lang="en-GB" sz="2000" kern="1200" dirty="0"/>
            <a:t>Verifying the simulated extreme events as plausible</a:t>
          </a:r>
          <a:endParaRPr lang="en-US" sz="2000" kern="1200" dirty="0"/>
        </a:p>
      </dsp:txBody>
      <dsp:txXfrm>
        <a:off x="1309959" y="2032044"/>
        <a:ext cx="3542268" cy="11341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559D1B-0667-4185-A87F-C7D17CA2EAE5}" type="datetimeFigureOut">
              <a:rPr lang="en-US" smtClean="0"/>
              <a:t>6/28/2024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057011-1F45-4659-87C3-0CB0C9982427}" type="slidenum">
              <a:rPr lang="en-US" smtClean="0"/>
              <a:t>‹#›</a:t>
            </a:fld>
            <a:endParaRPr lang="en-US"/>
          </a:p>
        </p:txBody>
      </p:sp>
    </p:spTree>
    <p:extLst>
      <p:ext uri="{BB962C8B-B14F-4D97-AF65-F5344CB8AC3E}">
        <p14:creationId xmlns:p14="http://schemas.microsoft.com/office/powerpoint/2010/main" val="1989953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i.org/10.1088/1748-9326/11/12/124025" TargetMode="External"/><Relationship Id="rId7" Type="http://schemas.openxmlformats.org/officeDocument/2006/relationships/hyperlink" Target="https://doi.org/10.5194/gmd-9-3751-2016"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oi.org/10.1038/s41586-020-2525-0" TargetMode="External"/><Relationship Id="rId5" Type="http://schemas.openxmlformats.org/officeDocument/2006/relationships/hyperlink" Target="https://doi.org/10.1038/s41612-019-0071-y" TargetMode="External"/><Relationship Id="rId4" Type="http://schemas.openxmlformats.org/officeDocument/2006/relationships/hyperlink" Target="https://doi.org/10.1016/j.renene.2020.09.125"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1088/1748-9326/11/12/124025" TargetMode="External"/><Relationship Id="rId7" Type="http://schemas.openxmlformats.org/officeDocument/2006/relationships/hyperlink" Target="https://doi.org/10.5194/gmd-9-3751-2016"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doi.org/10.1038/s41586-020-2525-0" TargetMode="External"/><Relationship Id="rId5" Type="http://schemas.openxmlformats.org/officeDocument/2006/relationships/hyperlink" Target="https://doi.org/10.1038/s41612-019-0071-y" TargetMode="External"/><Relationship Id="rId4" Type="http://schemas.openxmlformats.org/officeDocument/2006/relationships/hyperlink" Target="https://doi.org/10.1016/j.renene.2020.09.12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i.org/10.1088/1748-9326/11/12/124025" TargetMode="External"/><Relationship Id="rId7" Type="http://schemas.openxmlformats.org/officeDocument/2006/relationships/hyperlink" Target="https://doi.org/10.5194/gmd-9-3751-2016"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doi.org/10.1038/s41586-020-2525-0" TargetMode="External"/><Relationship Id="rId5" Type="http://schemas.openxmlformats.org/officeDocument/2006/relationships/hyperlink" Target="https://doi.org/10.1038/s41612-019-0071-y" TargetMode="External"/><Relationship Id="rId4" Type="http://schemas.openxmlformats.org/officeDocument/2006/relationships/hyperlink" Target="https://doi.org/10.1016/j.renene.2020.09.125"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i.org/10.1088/1748-9326/11/12/124025" TargetMode="External"/><Relationship Id="rId7" Type="http://schemas.openxmlformats.org/officeDocument/2006/relationships/hyperlink" Target="https://doi.org/10.5194/gmd-9-3751-2016"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i.org/10.1038/s41586-020-2525-0" TargetMode="External"/><Relationship Id="rId5" Type="http://schemas.openxmlformats.org/officeDocument/2006/relationships/hyperlink" Target="https://doi.org/10.1038/s41612-019-0071-y" TargetMode="External"/><Relationship Id="rId4" Type="http://schemas.openxmlformats.org/officeDocument/2006/relationships/hyperlink" Target="https://doi.org/10.1016/j.renene.2020.09.125"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Three main points:</a:t>
            </a:r>
          </a:p>
          <a:p>
            <a:pPr marL="171450" indent="-171450">
              <a:buFont typeface="Arial" panose="020B0604020202020204" pitchFamily="34" charset="0"/>
              <a:buChar char="•"/>
            </a:pPr>
            <a:r>
              <a:rPr lang="en-GB" dirty="0"/>
              <a:t>As power systems are changing they are becoming more sensitive to variations in the weather and climate.</a:t>
            </a:r>
          </a:p>
          <a:p>
            <a:pPr marL="171450" indent="-171450">
              <a:buFont typeface="Arial" panose="020B0604020202020204" pitchFamily="34" charset="0"/>
              <a:buChar char="•"/>
            </a:pPr>
            <a:r>
              <a:rPr lang="en-GB" dirty="0"/>
              <a:t>Decadal predictions can be used to forecast how climate variables (e.g. temperature, NAO, delta P) will evolve over the next 10 years.</a:t>
            </a:r>
          </a:p>
          <a:p>
            <a:pPr marL="171450" indent="-171450">
              <a:buFont typeface="Arial" panose="020B0604020202020204" pitchFamily="34" charset="0"/>
              <a:buChar char="•"/>
            </a:pPr>
            <a:r>
              <a:rPr lang="en-GB" dirty="0"/>
              <a:t>Decadal predictions can be used to aggregate a larger sample of extreme weather/climate events than are available in observations.</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a:t>
            </a:fld>
            <a:endParaRPr lang="en-US"/>
          </a:p>
        </p:txBody>
      </p:sp>
    </p:spTree>
    <p:extLst>
      <p:ext uri="{BB962C8B-B14F-4D97-AF65-F5344CB8AC3E}">
        <p14:creationId xmlns:p14="http://schemas.microsoft.com/office/powerpoint/2010/main" val="646067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greater variable renewable energy resource, we care about prolonged periods of low wind speed on longer (~seasonal) timescales</a:t>
            </a:r>
          </a:p>
          <a:p>
            <a:endParaRPr lang="en-GB" dirty="0"/>
          </a:p>
          <a:p>
            <a:r>
              <a:rPr lang="en-GB" dirty="0"/>
              <a:t>What do the whiskers of the plot mean?</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12</a:t>
            </a:fld>
            <a:endParaRPr lang="en-US"/>
          </a:p>
        </p:txBody>
      </p:sp>
    </p:spTree>
    <p:extLst>
      <p:ext uri="{BB962C8B-B14F-4D97-AF65-F5344CB8AC3E}">
        <p14:creationId xmlns:p14="http://schemas.microsoft.com/office/powerpoint/2010/main" val="151006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As we deploy more renewable electricity sources in the power system, such as wind turbines and solar panels, the system becomes more vulnerable to both climate variability and climate change.</a:t>
            </a:r>
          </a:p>
          <a:p>
            <a:pPr marL="171450" indent="-171450">
              <a:buFont typeface="Arial" panose="020B0604020202020204" pitchFamily="34" charset="0"/>
              <a:buChar char="•"/>
            </a:pPr>
            <a:r>
              <a:rPr lang="en-US" dirty="0">
                <a:effectLst/>
              </a:rPr>
              <a:t>Decadal forecasts try to capture signal from both internal climate variability and externally forced signals, so could be useful for the energy-sector</a:t>
            </a:r>
          </a:p>
          <a:p>
            <a:pPr marL="171450" indent="-171450">
              <a:buFont typeface="Arial" panose="020B0604020202020204" pitchFamily="34" charset="0"/>
              <a:buChar char="•"/>
            </a:pPr>
            <a:r>
              <a:rPr lang="en-US" dirty="0">
                <a:effectLst/>
              </a:rPr>
              <a:t>They are </a:t>
            </a:r>
            <a:r>
              <a:rPr lang="en-US" dirty="0" err="1">
                <a:effectLst/>
              </a:rPr>
              <a:t>initialised</a:t>
            </a:r>
            <a:r>
              <a:rPr lang="en-US" dirty="0">
                <a:effectLst/>
              </a:rPr>
              <a:t> with the current state of the atmosphere and oceans each year, in the same way as NWP forecasts</a:t>
            </a:r>
          </a:p>
          <a:p>
            <a:pPr marL="171450" indent="-171450">
              <a:buFont typeface="Arial" panose="020B0604020202020204" pitchFamily="34" charset="0"/>
              <a:buChar char="•"/>
            </a:pPr>
            <a:r>
              <a:rPr lang="en-US" dirty="0">
                <a:effectLst/>
              </a:rPr>
              <a:t>As they are run forward for a decade, they also have prescribed </a:t>
            </a:r>
            <a:r>
              <a:rPr lang="en-US" dirty="0" err="1">
                <a:effectLst/>
              </a:rPr>
              <a:t>forcings</a:t>
            </a:r>
            <a:r>
              <a:rPr lang="en-US" dirty="0">
                <a:effectLst/>
              </a:rPr>
              <a:t>, such as those from greenhouse gases and aerosols, in the same way as climate projections.</a:t>
            </a:r>
          </a:p>
          <a:p>
            <a:pPr marL="171450" indent="-171450">
              <a:buFont typeface="Arial" panose="020B0604020202020204" pitchFamily="34" charset="0"/>
              <a:buChar char="•"/>
            </a:pPr>
            <a:r>
              <a:rPr lang="en-US" dirty="0">
                <a:effectLst/>
              </a:rPr>
              <a:t>Recent work, such as that from Doug Smith in 2020, demonstrated surprising skill for predicting circulation over the North Atlantic, by making skillful predictions of the North Atlantic Oscillation, the pressure gradient over the North Atlantic region</a:t>
            </a:r>
          </a:p>
          <a:p>
            <a:pPr marL="171450" indent="-171450">
              <a:buFont typeface="Arial" panose="020B0604020202020204" pitchFamily="34" charset="0"/>
              <a:buChar char="•"/>
            </a:pPr>
            <a:r>
              <a:rPr lang="en-US" dirty="0">
                <a:effectLst/>
              </a:rPr>
              <a:t>My project looks into whether we can make use of the skill  to create decadal predictions for the energy sector</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r>
              <a:rPr lang="en-US" dirty="0">
                <a:effectLst/>
              </a:rPr>
              <a:t>Note that this figure is from Doug’s 2020 paper and therefore different to mine.</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Bloomfield, H.C., </a:t>
            </a:r>
            <a:r>
              <a:rPr lang="en-US" dirty="0" err="1">
                <a:effectLst/>
              </a:rPr>
              <a:t>Brayshaw</a:t>
            </a:r>
            <a:r>
              <a:rPr lang="en-US" dirty="0">
                <a:effectLst/>
              </a:rPr>
              <a:t>, D.J., </a:t>
            </a:r>
            <a:r>
              <a:rPr lang="en-US" dirty="0" err="1">
                <a:effectLst/>
              </a:rPr>
              <a:t>Shaffrey</a:t>
            </a:r>
            <a:r>
              <a:rPr lang="en-US" dirty="0">
                <a:effectLst/>
              </a:rPr>
              <a:t>, L.C., Coker, P.J., Thornton, H.E., 2016. Quantifying the increasing sensitivity of power systems to climate variability. Environ. Res. Lett. 11, 124025. </a:t>
            </a:r>
            <a:r>
              <a:rPr lang="en-US" dirty="0">
                <a:effectLst/>
                <a:hlinkClick r:id="rId3"/>
              </a:rPr>
              <a:t>https://doi.org/10.1088/1748-9326/11/12/124025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Bloomfield, H.C., </a:t>
            </a:r>
            <a:r>
              <a:rPr lang="en-US" dirty="0" err="1">
                <a:effectLst/>
              </a:rPr>
              <a:t>Brayshaw</a:t>
            </a:r>
            <a:r>
              <a:rPr lang="en-US" dirty="0">
                <a:effectLst/>
              </a:rPr>
              <a:t>, D.J., </a:t>
            </a:r>
            <a:r>
              <a:rPr lang="en-US" dirty="0" err="1">
                <a:effectLst/>
              </a:rPr>
              <a:t>Troccoli</a:t>
            </a:r>
            <a:r>
              <a:rPr lang="en-US" dirty="0">
                <a:effectLst/>
              </a:rPr>
              <a:t>, A., </a:t>
            </a:r>
            <a:r>
              <a:rPr lang="en-US" dirty="0" err="1">
                <a:effectLst/>
              </a:rPr>
              <a:t>Goodess</a:t>
            </a:r>
            <a:r>
              <a:rPr lang="en-US" dirty="0">
                <a:effectLst/>
              </a:rPr>
              <a:t>, C.M., De Felice, M., </a:t>
            </a:r>
            <a:r>
              <a:rPr lang="en-US" dirty="0" err="1">
                <a:effectLst/>
              </a:rPr>
              <a:t>Dubus</a:t>
            </a:r>
            <a:r>
              <a:rPr lang="en-US" dirty="0">
                <a:effectLst/>
              </a:rPr>
              <a:t>, L., Bett, P.E., Saint-</a:t>
            </a:r>
            <a:r>
              <a:rPr lang="en-US" dirty="0" err="1">
                <a:effectLst/>
              </a:rPr>
              <a:t>Drenan</a:t>
            </a:r>
            <a:r>
              <a:rPr lang="en-US" dirty="0">
                <a:effectLst/>
              </a:rPr>
              <a:t>, Y.-M., 2021. Quantifying the sensitivity of </a:t>
            </a:r>
            <a:r>
              <a:rPr lang="en-US" dirty="0" err="1">
                <a:effectLst/>
              </a:rPr>
              <a:t>european</a:t>
            </a:r>
            <a:r>
              <a:rPr lang="en-US" dirty="0">
                <a:effectLst/>
              </a:rPr>
              <a:t> power systems to energy scenarios and climate change projections. Renewable Energy 164, 1062–1075. </a:t>
            </a:r>
            <a:r>
              <a:rPr lang="en-US" dirty="0">
                <a:effectLst/>
                <a:hlinkClick r:id="rId4"/>
              </a:rPr>
              <a:t>https://doi.org/10.1016/j.renene.2020.09.125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a:t>
            </a:r>
            <a:r>
              <a:rPr lang="en-US" dirty="0" err="1">
                <a:effectLst/>
              </a:rPr>
              <a:t>Eade</a:t>
            </a:r>
            <a:r>
              <a:rPr lang="en-US" dirty="0">
                <a:effectLst/>
              </a:rPr>
              <a:t>, R., Scaife, A.A., Caron, L.-P., </a:t>
            </a:r>
            <a:r>
              <a:rPr lang="en-US" dirty="0" err="1">
                <a:effectLst/>
              </a:rPr>
              <a:t>Danabasoglu</a:t>
            </a:r>
            <a:r>
              <a:rPr lang="en-US" dirty="0">
                <a:effectLst/>
              </a:rPr>
              <a:t>, G., </a:t>
            </a:r>
            <a:r>
              <a:rPr lang="en-US" dirty="0" err="1">
                <a:effectLst/>
              </a:rPr>
              <a:t>DelSole</a:t>
            </a:r>
            <a:r>
              <a:rPr lang="en-US" dirty="0">
                <a:effectLst/>
              </a:rPr>
              <a:t>, T.M.,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Hermanson, L., </a:t>
            </a:r>
            <a:r>
              <a:rPr lang="en-US" dirty="0" err="1">
                <a:effectLst/>
              </a:rPr>
              <a:t>Kharin</a:t>
            </a:r>
            <a:r>
              <a:rPr lang="en-US" dirty="0">
                <a:effectLst/>
              </a:rPr>
              <a:t>, V., Kimoto, M., Merryfield, W.J., Mochizuki, T., Müller, W.A., </a:t>
            </a:r>
            <a:r>
              <a:rPr lang="en-US" dirty="0" err="1">
                <a:effectLst/>
              </a:rPr>
              <a:t>Pohlmann</a:t>
            </a:r>
            <a:r>
              <a:rPr lang="en-US" dirty="0">
                <a:effectLst/>
              </a:rPr>
              <a:t>, H., Yeager, S., Yang, X., 2019. Robust skill of decadal climate predictions. </a:t>
            </a:r>
            <a:r>
              <a:rPr lang="en-US" dirty="0" err="1">
                <a:effectLst/>
              </a:rPr>
              <a:t>npj</a:t>
            </a:r>
            <a:r>
              <a:rPr lang="en-US" dirty="0">
                <a:effectLst/>
              </a:rPr>
              <a:t> </a:t>
            </a:r>
            <a:r>
              <a:rPr lang="en-US" dirty="0" err="1">
                <a:effectLst/>
              </a:rPr>
              <a:t>Clim</a:t>
            </a:r>
            <a:r>
              <a:rPr lang="en-US" dirty="0">
                <a:effectLst/>
              </a:rPr>
              <a:t> Atmos Sci 2, 1–10. </a:t>
            </a:r>
            <a:r>
              <a:rPr lang="en-US" dirty="0">
                <a:effectLst/>
                <a:hlinkClick r:id="rId5"/>
              </a:rPr>
              <a:t>https://doi.org/10.1038/s41612-019-0071-y</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Scaife, A.A., </a:t>
            </a:r>
            <a:r>
              <a:rPr lang="en-US" dirty="0" err="1">
                <a:effectLst/>
              </a:rPr>
              <a:t>Eade</a:t>
            </a:r>
            <a:r>
              <a:rPr lang="en-US" dirty="0">
                <a:effectLst/>
              </a:rPr>
              <a:t>, R., </a:t>
            </a:r>
            <a:r>
              <a:rPr lang="en-US" dirty="0" err="1">
                <a:effectLst/>
              </a:rPr>
              <a:t>Athanasiadis</a:t>
            </a:r>
            <a:r>
              <a:rPr lang="en-US" dirty="0">
                <a:effectLst/>
              </a:rPr>
              <a:t>, P., Bellucci, A., </a:t>
            </a:r>
            <a:r>
              <a:rPr lang="en-US" dirty="0" err="1">
                <a:effectLst/>
              </a:rPr>
              <a:t>Bethke</a:t>
            </a:r>
            <a:r>
              <a:rPr lang="en-US" dirty="0">
                <a:effectLst/>
              </a:rPr>
              <a:t>, I., Bilbao, R., Borchert, L.F., Caron, L.-P., </a:t>
            </a:r>
            <a:r>
              <a:rPr lang="en-US" dirty="0" err="1">
                <a:effectLst/>
              </a:rPr>
              <a:t>Counillon</a:t>
            </a:r>
            <a:r>
              <a:rPr lang="en-US" dirty="0">
                <a:effectLst/>
              </a:rPr>
              <a:t>, F., </a:t>
            </a:r>
            <a:r>
              <a:rPr lang="en-US" dirty="0" err="1">
                <a:effectLst/>
              </a:rPr>
              <a:t>Danabasoglu</a:t>
            </a:r>
            <a:r>
              <a:rPr lang="en-US" dirty="0">
                <a:effectLst/>
              </a:rPr>
              <a:t>, G.,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Estella-Perez, V., </a:t>
            </a:r>
            <a:r>
              <a:rPr lang="en-US" dirty="0" err="1">
                <a:effectLst/>
              </a:rPr>
              <a:t>Flavoni</a:t>
            </a:r>
            <a:r>
              <a:rPr lang="en-US" dirty="0">
                <a:effectLst/>
              </a:rPr>
              <a:t>, S., Hermanson, L., </a:t>
            </a:r>
            <a:r>
              <a:rPr lang="en-US" dirty="0" err="1">
                <a:effectLst/>
              </a:rPr>
              <a:t>Keenlyside</a:t>
            </a:r>
            <a:r>
              <a:rPr lang="en-US" dirty="0">
                <a:effectLst/>
              </a:rPr>
              <a:t>, N., </a:t>
            </a:r>
            <a:r>
              <a:rPr lang="en-US" dirty="0" err="1">
                <a:effectLst/>
              </a:rPr>
              <a:t>Kharin</a:t>
            </a:r>
            <a:r>
              <a:rPr lang="en-US" dirty="0">
                <a:effectLst/>
              </a:rPr>
              <a:t>, V., Kimoto, M., Merryfield, W.J., </a:t>
            </a:r>
            <a:r>
              <a:rPr lang="en-US" dirty="0" err="1">
                <a:effectLst/>
              </a:rPr>
              <a:t>Mignot</a:t>
            </a:r>
            <a:r>
              <a:rPr lang="en-US" dirty="0">
                <a:effectLst/>
              </a:rPr>
              <a:t>, J., Mochizuki, T., </a:t>
            </a:r>
            <a:r>
              <a:rPr lang="en-US" dirty="0" err="1">
                <a:effectLst/>
              </a:rPr>
              <a:t>Modali</a:t>
            </a:r>
            <a:r>
              <a:rPr lang="en-US" dirty="0">
                <a:effectLst/>
              </a:rPr>
              <a:t>, K., </a:t>
            </a:r>
            <a:r>
              <a:rPr lang="en-US" dirty="0" err="1">
                <a:effectLst/>
              </a:rPr>
              <a:t>Monerie</a:t>
            </a:r>
            <a:r>
              <a:rPr lang="en-US" dirty="0">
                <a:effectLst/>
              </a:rPr>
              <a:t>, P.-A., Müller, W.A., </a:t>
            </a:r>
            <a:r>
              <a:rPr lang="en-US" dirty="0" err="1">
                <a:effectLst/>
              </a:rPr>
              <a:t>Nicolí</a:t>
            </a:r>
            <a:r>
              <a:rPr lang="en-US" dirty="0">
                <a:effectLst/>
              </a:rPr>
              <a:t>, D., Ortega, P., </a:t>
            </a:r>
            <a:r>
              <a:rPr lang="en-US" dirty="0" err="1">
                <a:effectLst/>
              </a:rPr>
              <a:t>Pankatz</a:t>
            </a:r>
            <a:r>
              <a:rPr lang="en-US" dirty="0">
                <a:effectLst/>
              </a:rPr>
              <a:t>, K., </a:t>
            </a:r>
            <a:r>
              <a:rPr lang="en-US" dirty="0" err="1">
                <a:effectLst/>
              </a:rPr>
              <a:t>Pohlmann</a:t>
            </a:r>
            <a:r>
              <a:rPr lang="en-US" dirty="0">
                <a:effectLst/>
              </a:rPr>
              <a:t>, H., Robson, J., Ruggieri, P., </a:t>
            </a:r>
            <a:r>
              <a:rPr lang="en-US" dirty="0" err="1">
                <a:effectLst/>
              </a:rPr>
              <a:t>Sospedra</a:t>
            </a:r>
            <a:r>
              <a:rPr lang="en-US" dirty="0">
                <a:effectLst/>
              </a:rPr>
              <a:t>-Alfonso, R., </a:t>
            </a:r>
            <a:r>
              <a:rPr lang="en-US" dirty="0" err="1">
                <a:effectLst/>
              </a:rPr>
              <a:t>Swingedouw</a:t>
            </a:r>
            <a:r>
              <a:rPr lang="en-US" dirty="0">
                <a:effectLst/>
              </a:rPr>
              <a:t>, D., Wang, Y., Wild, S., Yeager, S., Yang, X., Zhang, L., 2020. North Atlantic climate far more predictable than models imply. Nature 583, 796–800. </a:t>
            </a:r>
            <a:r>
              <a:rPr lang="en-US" dirty="0">
                <a:effectLst/>
                <a:hlinkClick r:id="rId6"/>
              </a:rPr>
              <a:t>https://doi.org/10.1038/s41586-020-2525-0</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Boer, G.J., Smith, D.M., </a:t>
            </a:r>
            <a:r>
              <a:rPr lang="en-US" dirty="0" err="1">
                <a:effectLst/>
              </a:rPr>
              <a:t>Cassou</a:t>
            </a:r>
            <a:r>
              <a:rPr lang="en-US" dirty="0">
                <a:effectLst/>
              </a:rPr>
              <a:t>, C., </a:t>
            </a:r>
            <a:r>
              <a:rPr lang="en-US" dirty="0" err="1">
                <a:effectLst/>
              </a:rPr>
              <a:t>Doblas</a:t>
            </a:r>
            <a:r>
              <a:rPr lang="en-US" dirty="0">
                <a:effectLst/>
              </a:rPr>
              <a:t>-Reyes, F., </a:t>
            </a:r>
            <a:r>
              <a:rPr lang="en-US" dirty="0" err="1">
                <a:effectLst/>
              </a:rPr>
              <a:t>Danabasoglu</a:t>
            </a:r>
            <a:r>
              <a:rPr lang="en-US" dirty="0">
                <a:effectLst/>
              </a:rPr>
              <a:t>, G., Kirtman, B., </a:t>
            </a:r>
            <a:r>
              <a:rPr lang="en-US" dirty="0" err="1">
                <a:effectLst/>
              </a:rPr>
              <a:t>Kushnir</a:t>
            </a:r>
            <a:r>
              <a:rPr lang="en-US" dirty="0">
                <a:effectLst/>
              </a:rPr>
              <a:t>, Y., Kimoto, M., </a:t>
            </a:r>
            <a:r>
              <a:rPr lang="en-US" dirty="0" err="1">
                <a:effectLst/>
              </a:rPr>
              <a:t>Meehl</a:t>
            </a:r>
            <a:r>
              <a:rPr lang="en-US" dirty="0">
                <a:effectLst/>
              </a:rPr>
              <a:t>, G.A., </a:t>
            </a:r>
            <a:r>
              <a:rPr lang="en-US" dirty="0" err="1">
                <a:effectLst/>
              </a:rPr>
              <a:t>Msadek</a:t>
            </a:r>
            <a:r>
              <a:rPr lang="en-US" dirty="0">
                <a:effectLst/>
              </a:rPr>
              <a:t>, R., Mueller, W.A., Taylor, K.E., Zwiers, F., </a:t>
            </a:r>
            <a:r>
              <a:rPr lang="en-US" dirty="0" err="1">
                <a:effectLst/>
              </a:rPr>
              <a:t>Rixen</a:t>
            </a:r>
            <a:r>
              <a:rPr lang="en-US" dirty="0">
                <a:effectLst/>
              </a:rPr>
              <a:t>, M., </a:t>
            </a:r>
            <a:r>
              <a:rPr lang="en-US" dirty="0" err="1">
                <a:effectLst/>
              </a:rPr>
              <a:t>Ruprich</a:t>
            </a:r>
            <a:r>
              <a:rPr lang="en-US" dirty="0">
                <a:effectLst/>
              </a:rPr>
              <a:t>-Robert, Y., </a:t>
            </a:r>
            <a:r>
              <a:rPr lang="en-US" dirty="0" err="1">
                <a:effectLst/>
              </a:rPr>
              <a:t>Eade</a:t>
            </a:r>
            <a:r>
              <a:rPr lang="en-US" dirty="0">
                <a:effectLst/>
              </a:rPr>
              <a:t>, R., 2016. The Decadal Climate Prediction Project (DCPP) contribution to CMIP6. Geoscientific Model Development 9, 3751–3777. </a:t>
            </a:r>
            <a:r>
              <a:rPr lang="en-US" dirty="0">
                <a:effectLst/>
                <a:hlinkClick r:id="rId7"/>
              </a:rPr>
              <a:t>https://doi.org/10.5194/gmd-9-3751-2016</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ndParaRPr>
          </a:p>
          <a:p>
            <a:pPr marL="171450" indent="-171450">
              <a:buFont typeface="Arial" panose="020B0604020202020204" pitchFamily="34" charset="0"/>
              <a:buChar char="•"/>
            </a:pPr>
            <a:endParaRPr lang="en-US" dirty="0">
              <a:effectLst/>
            </a:endParaRPr>
          </a:p>
        </p:txBody>
      </p:sp>
      <p:sp>
        <p:nvSpPr>
          <p:cNvPr id="4" name="Slide Number Placeholder 3"/>
          <p:cNvSpPr>
            <a:spLocks noGrp="1"/>
          </p:cNvSpPr>
          <p:nvPr>
            <p:ph type="sldNum" sz="quarter" idx="5"/>
          </p:nvPr>
        </p:nvSpPr>
        <p:spPr/>
        <p:txBody>
          <a:bodyPr/>
          <a:lstStyle/>
          <a:p>
            <a:fld id="{F3057011-1F45-4659-87C3-0CB0C9982427}" type="slidenum">
              <a:rPr lang="en-US" smtClean="0"/>
              <a:t>13</a:t>
            </a:fld>
            <a:endParaRPr lang="en-US"/>
          </a:p>
        </p:txBody>
      </p:sp>
    </p:spTree>
    <p:extLst>
      <p:ext uri="{BB962C8B-B14F-4D97-AF65-F5344CB8AC3E}">
        <p14:creationId xmlns:p14="http://schemas.microsoft.com/office/powerpoint/2010/main" val="4288736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Resource adequacy – assessing potential risks to security of supply and whether there are sufficient available resources to meet demand throughout the year.</a:t>
            </a:r>
          </a:p>
          <a:p>
            <a:r>
              <a:rPr lang="en-GB" dirty="0"/>
              <a:t>RA team in discussion with exploring RA in the 2030s</a:t>
            </a:r>
          </a:p>
          <a:p>
            <a:endParaRPr lang="en-GB" dirty="0"/>
          </a:p>
          <a:p>
            <a:r>
              <a:rPr lang="en-GB" dirty="0"/>
              <a:t>Two bad years in terms of energy unserved – limited sample of extremes due to limited sample of weather years</a:t>
            </a:r>
          </a:p>
          <a:p>
            <a:endParaRPr lang="en-GB" dirty="0"/>
          </a:p>
          <a:p>
            <a:r>
              <a:rPr lang="en-GB" dirty="0"/>
              <a:t>34 weather years</a:t>
            </a:r>
          </a:p>
          <a:p>
            <a:endParaRPr lang="en-GB" dirty="0"/>
          </a:p>
          <a:p>
            <a:r>
              <a:rPr lang="en-GB" dirty="0"/>
              <a:t>Some kind of pictures here</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14</a:t>
            </a:fld>
            <a:endParaRPr lang="en-US"/>
          </a:p>
        </p:txBody>
      </p:sp>
    </p:spTree>
    <p:extLst>
      <p:ext uri="{BB962C8B-B14F-4D97-AF65-F5344CB8AC3E}">
        <p14:creationId xmlns:p14="http://schemas.microsoft.com/office/powerpoint/2010/main" val="724760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Methodology similar tow Dawkins and </a:t>
            </a:r>
            <a:r>
              <a:rPr lang="en-GB" dirty="0" err="1"/>
              <a:t>Rushby</a:t>
            </a:r>
            <a:r>
              <a:rPr lang="en-GB" dirty="0"/>
              <a:t> NIC report</a:t>
            </a:r>
          </a:p>
          <a:p>
            <a:endParaRPr lang="en-GB" dirty="0"/>
          </a:p>
          <a:p>
            <a:r>
              <a:rPr lang="en-GB" dirty="0"/>
              <a:t>Too many words</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15</a:t>
            </a:fld>
            <a:endParaRPr lang="en-US"/>
          </a:p>
        </p:txBody>
      </p:sp>
    </p:spTree>
    <p:extLst>
      <p:ext uri="{BB962C8B-B14F-4D97-AF65-F5344CB8AC3E}">
        <p14:creationId xmlns:p14="http://schemas.microsoft.com/office/powerpoint/2010/main" val="4292383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Methodology similar tow Dawkins and </a:t>
            </a:r>
            <a:r>
              <a:rPr lang="en-GB" dirty="0" err="1"/>
              <a:t>Rushby</a:t>
            </a:r>
            <a:r>
              <a:rPr lang="en-GB" dirty="0"/>
              <a:t> NIC report</a:t>
            </a:r>
          </a:p>
          <a:p>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16</a:t>
            </a:fld>
            <a:endParaRPr lang="en-US"/>
          </a:p>
        </p:txBody>
      </p:sp>
    </p:spTree>
    <p:extLst>
      <p:ext uri="{BB962C8B-B14F-4D97-AF65-F5344CB8AC3E}">
        <p14:creationId xmlns:p14="http://schemas.microsoft.com/office/powerpoint/2010/main" val="376789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17</a:t>
            </a:fld>
            <a:endParaRPr lang="en-US"/>
          </a:p>
        </p:txBody>
      </p:sp>
    </p:spTree>
    <p:extLst>
      <p:ext uri="{BB962C8B-B14F-4D97-AF65-F5344CB8AC3E}">
        <p14:creationId xmlns:p14="http://schemas.microsoft.com/office/powerpoint/2010/main" val="100506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 meme thing</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18</a:t>
            </a:fld>
            <a:endParaRPr lang="en-US"/>
          </a:p>
        </p:txBody>
      </p:sp>
    </p:spTree>
    <p:extLst>
      <p:ext uri="{BB962C8B-B14F-4D97-AF65-F5344CB8AC3E}">
        <p14:creationId xmlns:p14="http://schemas.microsoft.com/office/powerpoint/2010/main" val="530318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As we deploy more renewable electricity sources in the power system, such as wind turbines and solar panels, the system becomes more vulnerable to both climate variability and climate change.</a:t>
            </a:r>
          </a:p>
          <a:p>
            <a:pPr marL="171450" indent="-171450">
              <a:buFont typeface="Arial" panose="020B0604020202020204" pitchFamily="34" charset="0"/>
              <a:buChar char="•"/>
            </a:pPr>
            <a:r>
              <a:rPr lang="en-US" dirty="0">
                <a:effectLst/>
              </a:rPr>
              <a:t>Decadal forecasts try to capture signal from both internal climate variability and externally forced signals, so could be useful for the energy-sector</a:t>
            </a:r>
          </a:p>
          <a:p>
            <a:pPr marL="171450" indent="-171450">
              <a:buFont typeface="Arial" panose="020B0604020202020204" pitchFamily="34" charset="0"/>
              <a:buChar char="•"/>
            </a:pPr>
            <a:r>
              <a:rPr lang="en-US" dirty="0">
                <a:effectLst/>
              </a:rPr>
              <a:t>They are </a:t>
            </a:r>
            <a:r>
              <a:rPr lang="en-US" dirty="0" err="1">
                <a:effectLst/>
              </a:rPr>
              <a:t>initialised</a:t>
            </a:r>
            <a:r>
              <a:rPr lang="en-US" dirty="0">
                <a:effectLst/>
              </a:rPr>
              <a:t> with the current state of the atmosphere and oceans each year, in the same way as NWP forecasts</a:t>
            </a:r>
          </a:p>
          <a:p>
            <a:pPr marL="171450" indent="-171450">
              <a:buFont typeface="Arial" panose="020B0604020202020204" pitchFamily="34" charset="0"/>
              <a:buChar char="•"/>
            </a:pPr>
            <a:r>
              <a:rPr lang="en-US" dirty="0">
                <a:effectLst/>
              </a:rPr>
              <a:t>As they are run forward for a decade, they also have prescribed </a:t>
            </a:r>
            <a:r>
              <a:rPr lang="en-US" dirty="0" err="1">
                <a:effectLst/>
              </a:rPr>
              <a:t>forcings</a:t>
            </a:r>
            <a:r>
              <a:rPr lang="en-US" dirty="0">
                <a:effectLst/>
              </a:rPr>
              <a:t>, such as those from greenhouse gases and aerosols, in the same way as climate projections.</a:t>
            </a:r>
          </a:p>
          <a:p>
            <a:pPr marL="171450" indent="-171450">
              <a:buFont typeface="Arial" panose="020B0604020202020204" pitchFamily="34" charset="0"/>
              <a:buChar char="•"/>
            </a:pPr>
            <a:r>
              <a:rPr lang="en-US" dirty="0">
                <a:effectLst/>
              </a:rPr>
              <a:t>Recent work, such as that from Doug Smith in 2020, demonstrated surprising skill for predicting circulation over the North Atlantic, by making skillful predictions of the North Atlantic Oscillation, the pressure gradient over the North Atlantic region</a:t>
            </a:r>
          </a:p>
          <a:p>
            <a:pPr marL="171450" indent="-171450">
              <a:buFont typeface="Arial" panose="020B0604020202020204" pitchFamily="34" charset="0"/>
              <a:buChar char="•"/>
            </a:pPr>
            <a:r>
              <a:rPr lang="en-US" dirty="0">
                <a:effectLst/>
              </a:rPr>
              <a:t>My project looks into whether we can make use of the skill  to create decadal predictions for the energy sector</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r>
              <a:rPr lang="en-US" dirty="0">
                <a:effectLst/>
              </a:rPr>
              <a:t>Note that this figure is from Doug’s 2020 paper and therefore different to mine.</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Bloomfield, H.C., </a:t>
            </a:r>
            <a:r>
              <a:rPr lang="en-US" dirty="0" err="1">
                <a:effectLst/>
              </a:rPr>
              <a:t>Brayshaw</a:t>
            </a:r>
            <a:r>
              <a:rPr lang="en-US" dirty="0">
                <a:effectLst/>
              </a:rPr>
              <a:t>, D.J., </a:t>
            </a:r>
            <a:r>
              <a:rPr lang="en-US" dirty="0" err="1">
                <a:effectLst/>
              </a:rPr>
              <a:t>Shaffrey</a:t>
            </a:r>
            <a:r>
              <a:rPr lang="en-US" dirty="0">
                <a:effectLst/>
              </a:rPr>
              <a:t>, L.C., Coker, P.J., Thornton, H.E., 2016. Quantifying the increasing sensitivity of power systems to climate variability. Environ. Res. Lett. 11, 124025. </a:t>
            </a:r>
            <a:r>
              <a:rPr lang="en-US" dirty="0">
                <a:effectLst/>
                <a:hlinkClick r:id="rId3"/>
              </a:rPr>
              <a:t>https://doi.org/10.1088/1748-9326/11/12/124025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Bloomfield, H.C., </a:t>
            </a:r>
            <a:r>
              <a:rPr lang="en-US" dirty="0" err="1">
                <a:effectLst/>
              </a:rPr>
              <a:t>Brayshaw</a:t>
            </a:r>
            <a:r>
              <a:rPr lang="en-US" dirty="0">
                <a:effectLst/>
              </a:rPr>
              <a:t>, D.J., </a:t>
            </a:r>
            <a:r>
              <a:rPr lang="en-US" dirty="0" err="1">
                <a:effectLst/>
              </a:rPr>
              <a:t>Troccoli</a:t>
            </a:r>
            <a:r>
              <a:rPr lang="en-US" dirty="0">
                <a:effectLst/>
              </a:rPr>
              <a:t>, A., </a:t>
            </a:r>
            <a:r>
              <a:rPr lang="en-US" dirty="0" err="1">
                <a:effectLst/>
              </a:rPr>
              <a:t>Goodess</a:t>
            </a:r>
            <a:r>
              <a:rPr lang="en-US" dirty="0">
                <a:effectLst/>
              </a:rPr>
              <a:t>, C.M., De Felice, M., </a:t>
            </a:r>
            <a:r>
              <a:rPr lang="en-US" dirty="0" err="1">
                <a:effectLst/>
              </a:rPr>
              <a:t>Dubus</a:t>
            </a:r>
            <a:r>
              <a:rPr lang="en-US" dirty="0">
                <a:effectLst/>
              </a:rPr>
              <a:t>, L., Bett, P.E., Saint-</a:t>
            </a:r>
            <a:r>
              <a:rPr lang="en-US" dirty="0" err="1">
                <a:effectLst/>
              </a:rPr>
              <a:t>Drenan</a:t>
            </a:r>
            <a:r>
              <a:rPr lang="en-US" dirty="0">
                <a:effectLst/>
              </a:rPr>
              <a:t>, Y.-M., 2021. Quantifying the sensitivity of </a:t>
            </a:r>
            <a:r>
              <a:rPr lang="en-US" dirty="0" err="1">
                <a:effectLst/>
              </a:rPr>
              <a:t>european</a:t>
            </a:r>
            <a:r>
              <a:rPr lang="en-US" dirty="0">
                <a:effectLst/>
              </a:rPr>
              <a:t> power systems to energy scenarios and climate change projections. Renewable Energy 164, 1062–1075. </a:t>
            </a:r>
            <a:r>
              <a:rPr lang="en-US" dirty="0">
                <a:effectLst/>
                <a:hlinkClick r:id="rId4"/>
              </a:rPr>
              <a:t>https://doi.org/10.1016/j.renene.2020.09.125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a:t>
            </a:r>
            <a:r>
              <a:rPr lang="en-US" dirty="0" err="1">
                <a:effectLst/>
              </a:rPr>
              <a:t>Eade</a:t>
            </a:r>
            <a:r>
              <a:rPr lang="en-US" dirty="0">
                <a:effectLst/>
              </a:rPr>
              <a:t>, R., Scaife, A.A., Caron, L.-P., </a:t>
            </a:r>
            <a:r>
              <a:rPr lang="en-US" dirty="0" err="1">
                <a:effectLst/>
              </a:rPr>
              <a:t>Danabasoglu</a:t>
            </a:r>
            <a:r>
              <a:rPr lang="en-US" dirty="0">
                <a:effectLst/>
              </a:rPr>
              <a:t>, G., </a:t>
            </a:r>
            <a:r>
              <a:rPr lang="en-US" dirty="0" err="1">
                <a:effectLst/>
              </a:rPr>
              <a:t>DelSole</a:t>
            </a:r>
            <a:r>
              <a:rPr lang="en-US" dirty="0">
                <a:effectLst/>
              </a:rPr>
              <a:t>, T.M.,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Hermanson, L., </a:t>
            </a:r>
            <a:r>
              <a:rPr lang="en-US" dirty="0" err="1">
                <a:effectLst/>
              </a:rPr>
              <a:t>Kharin</a:t>
            </a:r>
            <a:r>
              <a:rPr lang="en-US" dirty="0">
                <a:effectLst/>
              </a:rPr>
              <a:t>, V., Kimoto, M., Merryfield, W.J., Mochizuki, T., Müller, W.A., </a:t>
            </a:r>
            <a:r>
              <a:rPr lang="en-US" dirty="0" err="1">
                <a:effectLst/>
              </a:rPr>
              <a:t>Pohlmann</a:t>
            </a:r>
            <a:r>
              <a:rPr lang="en-US" dirty="0">
                <a:effectLst/>
              </a:rPr>
              <a:t>, H., Yeager, S., Yang, X., 2019. Robust skill of decadal climate predictions. </a:t>
            </a:r>
            <a:r>
              <a:rPr lang="en-US" dirty="0" err="1">
                <a:effectLst/>
              </a:rPr>
              <a:t>npj</a:t>
            </a:r>
            <a:r>
              <a:rPr lang="en-US" dirty="0">
                <a:effectLst/>
              </a:rPr>
              <a:t> </a:t>
            </a:r>
            <a:r>
              <a:rPr lang="en-US" dirty="0" err="1">
                <a:effectLst/>
              </a:rPr>
              <a:t>Clim</a:t>
            </a:r>
            <a:r>
              <a:rPr lang="en-US" dirty="0">
                <a:effectLst/>
              </a:rPr>
              <a:t> Atmos Sci 2, 1–10. </a:t>
            </a:r>
            <a:r>
              <a:rPr lang="en-US" dirty="0">
                <a:effectLst/>
                <a:hlinkClick r:id="rId5"/>
              </a:rPr>
              <a:t>https://doi.org/10.1038/s41612-019-0071-y</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Scaife, A.A., </a:t>
            </a:r>
            <a:r>
              <a:rPr lang="en-US" dirty="0" err="1">
                <a:effectLst/>
              </a:rPr>
              <a:t>Eade</a:t>
            </a:r>
            <a:r>
              <a:rPr lang="en-US" dirty="0">
                <a:effectLst/>
              </a:rPr>
              <a:t>, R., </a:t>
            </a:r>
            <a:r>
              <a:rPr lang="en-US" dirty="0" err="1">
                <a:effectLst/>
              </a:rPr>
              <a:t>Athanasiadis</a:t>
            </a:r>
            <a:r>
              <a:rPr lang="en-US" dirty="0">
                <a:effectLst/>
              </a:rPr>
              <a:t>, P., Bellucci, A., </a:t>
            </a:r>
            <a:r>
              <a:rPr lang="en-US" dirty="0" err="1">
                <a:effectLst/>
              </a:rPr>
              <a:t>Bethke</a:t>
            </a:r>
            <a:r>
              <a:rPr lang="en-US" dirty="0">
                <a:effectLst/>
              </a:rPr>
              <a:t>, I., Bilbao, R., Borchert, L.F., Caron, L.-P., </a:t>
            </a:r>
            <a:r>
              <a:rPr lang="en-US" dirty="0" err="1">
                <a:effectLst/>
              </a:rPr>
              <a:t>Counillon</a:t>
            </a:r>
            <a:r>
              <a:rPr lang="en-US" dirty="0">
                <a:effectLst/>
              </a:rPr>
              <a:t>, F., </a:t>
            </a:r>
            <a:r>
              <a:rPr lang="en-US" dirty="0" err="1">
                <a:effectLst/>
              </a:rPr>
              <a:t>Danabasoglu</a:t>
            </a:r>
            <a:r>
              <a:rPr lang="en-US" dirty="0">
                <a:effectLst/>
              </a:rPr>
              <a:t>, G.,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Estella-Perez, V., </a:t>
            </a:r>
            <a:r>
              <a:rPr lang="en-US" dirty="0" err="1">
                <a:effectLst/>
              </a:rPr>
              <a:t>Flavoni</a:t>
            </a:r>
            <a:r>
              <a:rPr lang="en-US" dirty="0">
                <a:effectLst/>
              </a:rPr>
              <a:t>, S., Hermanson, L., </a:t>
            </a:r>
            <a:r>
              <a:rPr lang="en-US" dirty="0" err="1">
                <a:effectLst/>
              </a:rPr>
              <a:t>Keenlyside</a:t>
            </a:r>
            <a:r>
              <a:rPr lang="en-US" dirty="0">
                <a:effectLst/>
              </a:rPr>
              <a:t>, N., </a:t>
            </a:r>
            <a:r>
              <a:rPr lang="en-US" dirty="0" err="1">
                <a:effectLst/>
              </a:rPr>
              <a:t>Kharin</a:t>
            </a:r>
            <a:r>
              <a:rPr lang="en-US" dirty="0">
                <a:effectLst/>
              </a:rPr>
              <a:t>, V., Kimoto, M., Merryfield, W.J., </a:t>
            </a:r>
            <a:r>
              <a:rPr lang="en-US" dirty="0" err="1">
                <a:effectLst/>
              </a:rPr>
              <a:t>Mignot</a:t>
            </a:r>
            <a:r>
              <a:rPr lang="en-US" dirty="0">
                <a:effectLst/>
              </a:rPr>
              <a:t>, J., Mochizuki, T., </a:t>
            </a:r>
            <a:r>
              <a:rPr lang="en-US" dirty="0" err="1">
                <a:effectLst/>
              </a:rPr>
              <a:t>Modali</a:t>
            </a:r>
            <a:r>
              <a:rPr lang="en-US" dirty="0">
                <a:effectLst/>
              </a:rPr>
              <a:t>, K., </a:t>
            </a:r>
            <a:r>
              <a:rPr lang="en-US" dirty="0" err="1">
                <a:effectLst/>
              </a:rPr>
              <a:t>Monerie</a:t>
            </a:r>
            <a:r>
              <a:rPr lang="en-US" dirty="0">
                <a:effectLst/>
              </a:rPr>
              <a:t>, P.-A., Müller, W.A., </a:t>
            </a:r>
            <a:r>
              <a:rPr lang="en-US" dirty="0" err="1">
                <a:effectLst/>
              </a:rPr>
              <a:t>Nicolí</a:t>
            </a:r>
            <a:r>
              <a:rPr lang="en-US" dirty="0">
                <a:effectLst/>
              </a:rPr>
              <a:t>, D., Ortega, P., </a:t>
            </a:r>
            <a:r>
              <a:rPr lang="en-US" dirty="0" err="1">
                <a:effectLst/>
              </a:rPr>
              <a:t>Pankatz</a:t>
            </a:r>
            <a:r>
              <a:rPr lang="en-US" dirty="0">
                <a:effectLst/>
              </a:rPr>
              <a:t>, K., </a:t>
            </a:r>
            <a:r>
              <a:rPr lang="en-US" dirty="0" err="1">
                <a:effectLst/>
              </a:rPr>
              <a:t>Pohlmann</a:t>
            </a:r>
            <a:r>
              <a:rPr lang="en-US" dirty="0">
                <a:effectLst/>
              </a:rPr>
              <a:t>, H., Robson, J., Ruggieri, P., </a:t>
            </a:r>
            <a:r>
              <a:rPr lang="en-US" dirty="0" err="1">
                <a:effectLst/>
              </a:rPr>
              <a:t>Sospedra</a:t>
            </a:r>
            <a:r>
              <a:rPr lang="en-US" dirty="0">
                <a:effectLst/>
              </a:rPr>
              <a:t>-Alfonso, R., </a:t>
            </a:r>
            <a:r>
              <a:rPr lang="en-US" dirty="0" err="1">
                <a:effectLst/>
              </a:rPr>
              <a:t>Swingedouw</a:t>
            </a:r>
            <a:r>
              <a:rPr lang="en-US" dirty="0">
                <a:effectLst/>
              </a:rPr>
              <a:t>, D., Wang, Y., Wild, S., Yeager, S., Yang, X., Zhang, L., 2020. North Atlantic climate far more predictable than models imply. Nature 583, 796–800. </a:t>
            </a:r>
            <a:r>
              <a:rPr lang="en-US" dirty="0">
                <a:effectLst/>
                <a:hlinkClick r:id="rId6"/>
              </a:rPr>
              <a:t>https://doi.org/10.1038/s41586-020-2525-0</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Boer, G.J., Smith, D.M., </a:t>
            </a:r>
            <a:r>
              <a:rPr lang="en-US" dirty="0" err="1">
                <a:effectLst/>
              </a:rPr>
              <a:t>Cassou</a:t>
            </a:r>
            <a:r>
              <a:rPr lang="en-US" dirty="0">
                <a:effectLst/>
              </a:rPr>
              <a:t>, C., </a:t>
            </a:r>
            <a:r>
              <a:rPr lang="en-US" dirty="0" err="1">
                <a:effectLst/>
              </a:rPr>
              <a:t>Doblas</a:t>
            </a:r>
            <a:r>
              <a:rPr lang="en-US" dirty="0">
                <a:effectLst/>
              </a:rPr>
              <a:t>-Reyes, F., </a:t>
            </a:r>
            <a:r>
              <a:rPr lang="en-US" dirty="0" err="1">
                <a:effectLst/>
              </a:rPr>
              <a:t>Danabasoglu</a:t>
            </a:r>
            <a:r>
              <a:rPr lang="en-US" dirty="0">
                <a:effectLst/>
              </a:rPr>
              <a:t>, G., Kirtman, B., </a:t>
            </a:r>
            <a:r>
              <a:rPr lang="en-US" dirty="0" err="1">
                <a:effectLst/>
              </a:rPr>
              <a:t>Kushnir</a:t>
            </a:r>
            <a:r>
              <a:rPr lang="en-US" dirty="0">
                <a:effectLst/>
              </a:rPr>
              <a:t>, Y., Kimoto, M., </a:t>
            </a:r>
            <a:r>
              <a:rPr lang="en-US" dirty="0" err="1">
                <a:effectLst/>
              </a:rPr>
              <a:t>Meehl</a:t>
            </a:r>
            <a:r>
              <a:rPr lang="en-US" dirty="0">
                <a:effectLst/>
              </a:rPr>
              <a:t>, G.A., </a:t>
            </a:r>
            <a:r>
              <a:rPr lang="en-US" dirty="0" err="1">
                <a:effectLst/>
              </a:rPr>
              <a:t>Msadek</a:t>
            </a:r>
            <a:r>
              <a:rPr lang="en-US" dirty="0">
                <a:effectLst/>
              </a:rPr>
              <a:t>, R., Mueller, W.A., Taylor, K.E., Zwiers, F., </a:t>
            </a:r>
            <a:r>
              <a:rPr lang="en-US" dirty="0" err="1">
                <a:effectLst/>
              </a:rPr>
              <a:t>Rixen</a:t>
            </a:r>
            <a:r>
              <a:rPr lang="en-US" dirty="0">
                <a:effectLst/>
              </a:rPr>
              <a:t>, M., </a:t>
            </a:r>
            <a:r>
              <a:rPr lang="en-US" dirty="0" err="1">
                <a:effectLst/>
              </a:rPr>
              <a:t>Ruprich</a:t>
            </a:r>
            <a:r>
              <a:rPr lang="en-US" dirty="0">
                <a:effectLst/>
              </a:rPr>
              <a:t>-Robert, Y., </a:t>
            </a:r>
            <a:r>
              <a:rPr lang="en-US" dirty="0" err="1">
                <a:effectLst/>
              </a:rPr>
              <a:t>Eade</a:t>
            </a:r>
            <a:r>
              <a:rPr lang="en-US" dirty="0">
                <a:effectLst/>
              </a:rPr>
              <a:t>, R., 2016. The Decadal Climate Prediction Project (DCPP) contribution to CMIP6. Geoscientific Model Development 9, 3751–3777. </a:t>
            </a:r>
            <a:r>
              <a:rPr lang="en-US" dirty="0">
                <a:effectLst/>
                <a:hlinkClick r:id="rId7"/>
              </a:rPr>
              <a:t>https://doi.org/10.5194/gmd-9-3751-2016</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ndParaRPr>
          </a:p>
          <a:p>
            <a:pPr marL="171450" indent="-171450">
              <a:buFont typeface="Arial" panose="020B0604020202020204" pitchFamily="34" charset="0"/>
              <a:buChar char="•"/>
            </a:pPr>
            <a:endParaRPr lang="en-US" dirty="0">
              <a:effectLst/>
            </a:endParaRPr>
          </a:p>
        </p:txBody>
      </p:sp>
      <p:sp>
        <p:nvSpPr>
          <p:cNvPr id="4" name="Slide Number Placeholder 3"/>
          <p:cNvSpPr>
            <a:spLocks noGrp="1"/>
          </p:cNvSpPr>
          <p:nvPr>
            <p:ph type="sldNum" sz="quarter" idx="5"/>
          </p:nvPr>
        </p:nvSpPr>
        <p:spPr/>
        <p:txBody>
          <a:bodyPr/>
          <a:lstStyle/>
          <a:p>
            <a:fld id="{F3057011-1F45-4659-87C3-0CB0C9982427}" type="slidenum">
              <a:rPr lang="en-US" smtClean="0"/>
              <a:t>2</a:t>
            </a:fld>
            <a:endParaRPr lang="en-US"/>
          </a:p>
        </p:txBody>
      </p:sp>
    </p:spTree>
    <p:extLst>
      <p:ext uri="{BB962C8B-B14F-4D97-AF65-F5344CB8AC3E}">
        <p14:creationId xmlns:p14="http://schemas.microsoft.com/office/powerpoint/2010/main" val="164113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effectLst/>
            </a:endParaRPr>
          </a:p>
        </p:txBody>
      </p:sp>
      <p:sp>
        <p:nvSpPr>
          <p:cNvPr id="4" name="Slide Number Placeholder 3"/>
          <p:cNvSpPr>
            <a:spLocks noGrp="1"/>
          </p:cNvSpPr>
          <p:nvPr>
            <p:ph type="sldNum" sz="quarter" idx="5"/>
          </p:nvPr>
        </p:nvSpPr>
        <p:spPr/>
        <p:txBody>
          <a:bodyPr/>
          <a:lstStyle/>
          <a:p>
            <a:fld id="{F3057011-1F45-4659-87C3-0CB0C9982427}" type="slidenum">
              <a:rPr lang="en-US" smtClean="0"/>
              <a:t>3</a:t>
            </a:fld>
            <a:endParaRPr lang="en-US"/>
          </a:p>
        </p:txBody>
      </p:sp>
    </p:spTree>
    <p:extLst>
      <p:ext uri="{BB962C8B-B14F-4D97-AF65-F5344CB8AC3E}">
        <p14:creationId xmlns:p14="http://schemas.microsoft.com/office/powerpoint/2010/main" val="1513149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As we deploy more renewable electricity sources in the power system, such as wind turbines and solar panels, the system becomes more vulnerable to both climate variability and climate change.</a:t>
            </a:r>
          </a:p>
          <a:p>
            <a:pPr marL="171450" indent="-171450">
              <a:buFont typeface="Arial" panose="020B0604020202020204" pitchFamily="34" charset="0"/>
              <a:buChar char="•"/>
            </a:pPr>
            <a:r>
              <a:rPr lang="en-US" dirty="0">
                <a:effectLst/>
              </a:rPr>
              <a:t>Decadal forecasts try to capture signal from both internal climate variability and externally forced signals, so could be useful for the energy-sector</a:t>
            </a:r>
          </a:p>
          <a:p>
            <a:pPr marL="171450" indent="-171450">
              <a:buFont typeface="Arial" panose="020B0604020202020204" pitchFamily="34" charset="0"/>
              <a:buChar char="•"/>
            </a:pPr>
            <a:r>
              <a:rPr lang="en-US" dirty="0">
                <a:effectLst/>
              </a:rPr>
              <a:t>They are </a:t>
            </a:r>
            <a:r>
              <a:rPr lang="en-US" dirty="0" err="1">
                <a:effectLst/>
              </a:rPr>
              <a:t>initialised</a:t>
            </a:r>
            <a:r>
              <a:rPr lang="en-US" dirty="0">
                <a:effectLst/>
              </a:rPr>
              <a:t> with the current state of the atmosphere and oceans each year, in the same way as NWP forecasts</a:t>
            </a:r>
          </a:p>
          <a:p>
            <a:pPr marL="171450" indent="-171450">
              <a:buFont typeface="Arial" panose="020B0604020202020204" pitchFamily="34" charset="0"/>
              <a:buChar char="•"/>
            </a:pPr>
            <a:r>
              <a:rPr lang="en-US" dirty="0">
                <a:effectLst/>
              </a:rPr>
              <a:t>As they are run forward for a decade, they also have prescribed </a:t>
            </a:r>
            <a:r>
              <a:rPr lang="en-US" dirty="0" err="1">
                <a:effectLst/>
              </a:rPr>
              <a:t>forcings</a:t>
            </a:r>
            <a:r>
              <a:rPr lang="en-US" dirty="0">
                <a:effectLst/>
              </a:rPr>
              <a:t>, such as those from greenhouse gases and aerosols, in the same way as climate projections.</a:t>
            </a:r>
          </a:p>
          <a:p>
            <a:pPr marL="171450" indent="-171450">
              <a:buFont typeface="Arial" panose="020B0604020202020204" pitchFamily="34" charset="0"/>
              <a:buChar char="•"/>
            </a:pPr>
            <a:r>
              <a:rPr lang="en-US" dirty="0">
                <a:effectLst/>
              </a:rPr>
              <a:t>Recent work, such as that from Doug Smith in 2020, demonstrated surprising skill for predicting circulation over the North Atlantic, by making skillful predictions of the North Atlantic Oscillation, the pressure gradient over the North Atlantic region</a:t>
            </a:r>
          </a:p>
          <a:p>
            <a:pPr marL="171450" indent="-171450">
              <a:buFont typeface="Arial" panose="020B0604020202020204" pitchFamily="34" charset="0"/>
              <a:buChar char="•"/>
            </a:pPr>
            <a:r>
              <a:rPr lang="en-US" dirty="0">
                <a:effectLst/>
              </a:rPr>
              <a:t>My project looks into whether we can make use of the skill  to create decadal predictions for the energy sector</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r>
              <a:rPr lang="en-US" dirty="0">
                <a:effectLst/>
              </a:rPr>
              <a:t>Note that this figure is from Doug’s 2020 paper and therefore different to mine.</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Bloomfield, H.C., </a:t>
            </a:r>
            <a:r>
              <a:rPr lang="en-US" dirty="0" err="1">
                <a:effectLst/>
              </a:rPr>
              <a:t>Brayshaw</a:t>
            </a:r>
            <a:r>
              <a:rPr lang="en-US" dirty="0">
                <a:effectLst/>
              </a:rPr>
              <a:t>, D.J., </a:t>
            </a:r>
            <a:r>
              <a:rPr lang="en-US" dirty="0" err="1">
                <a:effectLst/>
              </a:rPr>
              <a:t>Shaffrey</a:t>
            </a:r>
            <a:r>
              <a:rPr lang="en-US" dirty="0">
                <a:effectLst/>
              </a:rPr>
              <a:t>, L.C., Coker, P.J., Thornton, H.E., 2016. Quantifying the increasing sensitivity of power systems to climate variability. Environ. Res. Lett. 11, 124025. </a:t>
            </a:r>
            <a:r>
              <a:rPr lang="en-US" dirty="0">
                <a:effectLst/>
                <a:hlinkClick r:id="rId3"/>
              </a:rPr>
              <a:t>https://doi.org/10.1088/1748-9326/11/12/124025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Bloomfield, H.C., </a:t>
            </a:r>
            <a:r>
              <a:rPr lang="en-US" dirty="0" err="1">
                <a:effectLst/>
              </a:rPr>
              <a:t>Brayshaw</a:t>
            </a:r>
            <a:r>
              <a:rPr lang="en-US" dirty="0">
                <a:effectLst/>
              </a:rPr>
              <a:t>, D.J., </a:t>
            </a:r>
            <a:r>
              <a:rPr lang="en-US" dirty="0" err="1">
                <a:effectLst/>
              </a:rPr>
              <a:t>Troccoli</a:t>
            </a:r>
            <a:r>
              <a:rPr lang="en-US" dirty="0">
                <a:effectLst/>
              </a:rPr>
              <a:t>, A., </a:t>
            </a:r>
            <a:r>
              <a:rPr lang="en-US" dirty="0" err="1">
                <a:effectLst/>
              </a:rPr>
              <a:t>Goodess</a:t>
            </a:r>
            <a:r>
              <a:rPr lang="en-US" dirty="0">
                <a:effectLst/>
              </a:rPr>
              <a:t>, C.M., De Felice, M., </a:t>
            </a:r>
            <a:r>
              <a:rPr lang="en-US" dirty="0" err="1">
                <a:effectLst/>
              </a:rPr>
              <a:t>Dubus</a:t>
            </a:r>
            <a:r>
              <a:rPr lang="en-US" dirty="0">
                <a:effectLst/>
              </a:rPr>
              <a:t>, L., Bett, P.E., Saint-</a:t>
            </a:r>
            <a:r>
              <a:rPr lang="en-US" dirty="0" err="1">
                <a:effectLst/>
              </a:rPr>
              <a:t>Drenan</a:t>
            </a:r>
            <a:r>
              <a:rPr lang="en-US" dirty="0">
                <a:effectLst/>
              </a:rPr>
              <a:t>, Y.-M., 2021. Quantifying the sensitivity of </a:t>
            </a:r>
            <a:r>
              <a:rPr lang="en-US" dirty="0" err="1">
                <a:effectLst/>
              </a:rPr>
              <a:t>european</a:t>
            </a:r>
            <a:r>
              <a:rPr lang="en-US" dirty="0">
                <a:effectLst/>
              </a:rPr>
              <a:t> power systems to energy scenarios and climate change projections. Renewable Energy 164, 1062–1075. </a:t>
            </a:r>
            <a:r>
              <a:rPr lang="en-US" dirty="0">
                <a:effectLst/>
                <a:hlinkClick r:id="rId4"/>
              </a:rPr>
              <a:t>https://doi.org/10.1016/j.renene.2020.09.125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a:t>
            </a:r>
            <a:r>
              <a:rPr lang="en-US" dirty="0" err="1">
                <a:effectLst/>
              </a:rPr>
              <a:t>Eade</a:t>
            </a:r>
            <a:r>
              <a:rPr lang="en-US" dirty="0">
                <a:effectLst/>
              </a:rPr>
              <a:t>, R., Scaife, A.A., Caron, L.-P., </a:t>
            </a:r>
            <a:r>
              <a:rPr lang="en-US" dirty="0" err="1">
                <a:effectLst/>
              </a:rPr>
              <a:t>Danabasoglu</a:t>
            </a:r>
            <a:r>
              <a:rPr lang="en-US" dirty="0">
                <a:effectLst/>
              </a:rPr>
              <a:t>, G., </a:t>
            </a:r>
            <a:r>
              <a:rPr lang="en-US" dirty="0" err="1">
                <a:effectLst/>
              </a:rPr>
              <a:t>DelSole</a:t>
            </a:r>
            <a:r>
              <a:rPr lang="en-US" dirty="0">
                <a:effectLst/>
              </a:rPr>
              <a:t>, T.M.,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Hermanson, L., </a:t>
            </a:r>
            <a:r>
              <a:rPr lang="en-US" dirty="0" err="1">
                <a:effectLst/>
              </a:rPr>
              <a:t>Kharin</a:t>
            </a:r>
            <a:r>
              <a:rPr lang="en-US" dirty="0">
                <a:effectLst/>
              </a:rPr>
              <a:t>, V., Kimoto, M., Merryfield, W.J., Mochizuki, T., Müller, W.A., </a:t>
            </a:r>
            <a:r>
              <a:rPr lang="en-US" dirty="0" err="1">
                <a:effectLst/>
              </a:rPr>
              <a:t>Pohlmann</a:t>
            </a:r>
            <a:r>
              <a:rPr lang="en-US" dirty="0">
                <a:effectLst/>
              </a:rPr>
              <a:t>, H., Yeager, S., Yang, X., 2019. Robust skill of decadal climate predictions. </a:t>
            </a:r>
            <a:r>
              <a:rPr lang="en-US" dirty="0" err="1">
                <a:effectLst/>
              </a:rPr>
              <a:t>npj</a:t>
            </a:r>
            <a:r>
              <a:rPr lang="en-US" dirty="0">
                <a:effectLst/>
              </a:rPr>
              <a:t> </a:t>
            </a:r>
            <a:r>
              <a:rPr lang="en-US" dirty="0" err="1">
                <a:effectLst/>
              </a:rPr>
              <a:t>Clim</a:t>
            </a:r>
            <a:r>
              <a:rPr lang="en-US" dirty="0">
                <a:effectLst/>
              </a:rPr>
              <a:t> Atmos Sci 2, 1–10. </a:t>
            </a:r>
            <a:r>
              <a:rPr lang="en-US" dirty="0">
                <a:effectLst/>
                <a:hlinkClick r:id="rId5"/>
              </a:rPr>
              <a:t>https://doi.org/10.1038/s41612-019-0071-y</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Scaife, A.A., </a:t>
            </a:r>
            <a:r>
              <a:rPr lang="en-US" dirty="0" err="1">
                <a:effectLst/>
              </a:rPr>
              <a:t>Eade</a:t>
            </a:r>
            <a:r>
              <a:rPr lang="en-US" dirty="0">
                <a:effectLst/>
              </a:rPr>
              <a:t>, R., </a:t>
            </a:r>
            <a:r>
              <a:rPr lang="en-US" dirty="0" err="1">
                <a:effectLst/>
              </a:rPr>
              <a:t>Athanasiadis</a:t>
            </a:r>
            <a:r>
              <a:rPr lang="en-US" dirty="0">
                <a:effectLst/>
              </a:rPr>
              <a:t>, P., Bellucci, A., </a:t>
            </a:r>
            <a:r>
              <a:rPr lang="en-US" dirty="0" err="1">
                <a:effectLst/>
              </a:rPr>
              <a:t>Bethke</a:t>
            </a:r>
            <a:r>
              <a:rPr lang="en-US" dirty="0">
                <a:effectLst/>
              </a:rPr>
              <a:t>, I., Bilbao, R., Borchert, L.F., Caron, L.-P., </a:t>
            </a:r>
            <a:r>
              <a:rPr lang="en-US" dirty="0" err="1">
                <a:effectLst/>
              </a:rPr>
              <a:t>Counillon</a:t>
            </a:r>
            <a:r>
              <a:rPr lang="en-US" dirty="0">
                <a:effectLst/>
              </a:rPr>
              <a:t>, F., </a:t>
            </a:r>
            <a:r>
              <a:rPr lang="en-US" dirty="0" err="1">
                <a:effectLst/>
              </a:rPr>
              <a:t>Danabasoglu</a:t>
            </a:r>
            <a:r>
              <a:rPr lang="en-US" dirty="0">
                <a:effectLst/>
              </a:rPr>
              <a:t>, G.,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Estella-Perez, V., </a:t>
            </a:r>
            <a:r>
              <a:rPr lang="en-US" dirty="0" err="1">
                <a:effectLst/>
              </a:rPr>
              <a:t>Flavoni</a:t>
            </a:r>
            <a:r>
              <a:rPr lang="en-US" dirty="0">
                <a:effectLst/>
              </a:rPr>
              <a:t>, S., Hermanson, L., </a:t>
            </a:r>
            <a:r>
              <a:rPr lang="en-US" dirty="0" err="1">
                <a:effectLst/>
              </a:rPr>
              <a:t>Keenlyside</a:t>
            </a:r>
            <a:r>
              <a:rPr lang="en-US" dirty="0">
                <a:effectLst/>
              </a:rPr>
              <a:t>, N., </a:t>
            </a:r>
            <a:r>
              <a:rPr lang="en-US" dirty="0" err="1">
                <a:effectLst/>
              </a:rPr>
              <a:t>Kharin</a:t>
            </a:r>
            <a:r>
              <a:rPr lang="en-US" dirty="0">
                <a:effectLst/>
              </a:rPr>
              <a:t>, V., Kimoto, M., Merryfield, W.J., </a:t>
            </a:r>
            <a:r>
              <a:rPr lang="en-US" dirty="0" err="1">
                <a:effectLst/>
              </a:rPr>
              <a:t>Mignot</a:t>
            </a:r>
            <a:r>
              <a:rPr lang="en-US" dirty="0">
                <a:effectLst/>
              </a:rPr>
              <a:t>, J., Mochizuki, T., </a:t>
            </a:r>
            <a:r>
              <a:rPr lang="en-US" dirty="0" err="1">
                <a:effectLst/>
              </a:rPr>
              <a:t>Modali</a:t>
            </a:r>
            <a:r>
              <a:rPr lang="en-US" dirty="0">
                <a:effectLst/>
              </a:rPr>
              <a:t>, K., </a:t>
            </a:r>
            <a:r>
              <a:rPr lang="en-US" dirty="0" err="1">
                <a:effectLst/>
              </a:rPr>
              <a:t>Monerie</a:t>
            </a:r>
            <a:r>
              <a:rPr lang="en-US" dirty="0">
                <a:effectLst/>
              </a:rPr>
              <a:t>, P.-A., Müller, W.A., </a:t>
            </a:r>
            <a:r>
              <a:rPr lang="en-US" dirty="0" err="1">
                <a:effectLst/>
              </a:rPr>
              <a:t>Nicolí</a:t>
            </a:r>
            <a:r>
              <a:rPr lang="en-US" dirty="0">
                <a:effectLst/>
              </a:rPr>
              <a:t>, D., Ortega, P., </a:t>
            </a:r>
            <a:r>
              <a:rPr lang="en-US" dirty="0" err="1">
                <a:effectLst/>
              </a:rPr>
              <a:t>Pankatz</a:t>
            </a:r>
            <a:r>
              <a:rPr lang="en-US" dirty="0">
                <a:effectLst/>
              </a:rPr>
              <a:t>, K., </a:t>
            </a:r>
            <a:r>
              <a:rPr lang="en-US" dirty="0" err="1">
                <a:effectLst/>
              </a:rPr>
              <a:t>Pohlmann</a:t>
            </a:r>
            <a:r>
              <a:rPr lang="en-US" dirty="0">
                <a:effectLst/>
              </a:rPr>
              <a:t>, H., Robson, J., Ruggieri, P., </a:t>
            </a:r>
            <a:r>
              <a:rPr lang="en-US" dirty="0" err="1">
                <a:effectLst/>
              </a:rPr>
              <a:t>Sospedra</a:t>
            </a:r>
            <a:r>
              <a:rPr lang="en-US" dirty="0">
                <a:effectLst/>
              </a:rPr>
              <a:t>-Alfonso, R., </a:t>
            </a:r>
            <a:r>
              <a:rPr lang="en-US" dirty="0" err="1">
                <a:effectLst/>
              </a:rPr>
              <a:t>Swingedouw</a:t>
            </a:r>
            <a:r>
              <a:rPr lang="en-US" dirty="0">
                <a:effectLst/>
              </a:rPr>
              <a:t>, D., Wang, Y., Wild, S., Yeager, S., Yang, X., Zhang, L., 2020. North Atlantic climate far more predictable than models imply. Nature 583, 796–800. </a:t>
            </a:r>
            <a:r>
              <a:rPr lang="en-US" dirty="0">
                <a:effectLst/>
                <a:hlinkClick r:id="rId6"/>
              </a:rPr>
              <a:t>https://doi.org/10.1038/s41586-020-2525-0</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Boer, G.J., Smith, D.M., </a:t>
            </a:r>
            <a:r>
              <a:rPr lang="en-US" dirty="0" err="1">
                <a:effectLst/>
              </a:rPr>
              <a:t>Cassou</a:t>
            </a:r>
            <a:r>
              <a:rPr lang="en-US" dirty="0">
                <a:effectLst/>
              </a:rPr>
              <a:t>, C., </a:t>
            </a:r>
            <a:r>
              <a:rPr lang="en-US" dirty="0" err="1">
                <a:effectLst/>
              </a:rPr>
              <a:t>Doblas</a:t>
            </a:r>
            <a:r>
              <a:rPr lang="en-US" dirty="0">
                <a:effectLst/>
              </a:rPr>
              <a:t>-Reyes, F., </a:t>
            </a:r>
            <a:r>
              <a:rPr lang="en-US" dirty="0" err="1">
                <a:effectLst/>
              </a:rPr>
              <a:t>Danabasoglu</a:t>
            </a:r>
            <a:r>
              <a:rPr lang="en-US" dirty="0">
                <a:effectLst/>
              </a:rPr>
              <a:t>, G., Kirtman, B., </a:t>
            </a:r>
            <a:r>
              <a:rPr lang="en-US" dirty="0" err="1">
                <a:effectLst/>
              </a:rPr>
              <a:t>Kushnir</a:t>
            </a:r>
            <a:r>
              <a:rPr lang="en-US" dirty="0">
                <a:effectLst/>
              </a:rPr>
              <a:t>, Y., Kimoto, M., </a:t>
            </a:r>
            <a:r>
              <a:rPr lang="en-US" dirty="0" err="1">
                <a:effectLst/>
              </a:rPr>
              <a:t>Meehl</a:t>
            </a:r>
            <a:r>
              <a:rPr lang="en-US" dirty="0">
                <a:effectLst/>
              </a:rPr>
              <a:t>, G.A., </a:t>
            </a:r>
            <a:r>
              <a:rPr lang="en-US" dirty="0" err="1">
                <a:effectLst/>
              </a:rPr>
              <a:t>Msadek</a:t>
            </a:r>
            <a:r>
              <a:rPr lang="en-US" dirty="0">
                <a:effectLst/>
              </a:rPr>
              <a:t>, R., Mueller, W.A., Taylor, K.E., Zwiers, F., </a:t>
            </a:r>
            <a:r>
              <a:rPr lang="en-US" dirty="0" err="1">
                <a:effectLst/>
              </a:rPr>
              <a:t>Rixen</a:t>
            </a:r>
            <a:r>
              <a:rPr lang="en-US" dirty="0">
                <a:effectLst/>
              </a:rPr>
              <a:t>, M., </a:t>
            </a:r>
            <a:r>
              <a:rPr lang="en-US" dirty="0" err="1">
                <a:effectLst/>
              </a:rPr>
              <a:t>Ruprich</a:t>
            </a:r>
            <a:r>
              <a:rPr lang="en-US" dirty="0">
                <a:effectLst/>
              </a:rPr>
              <a:t>-Robert, Y., </a:t>
            </a:r>
            <a:r>
              <a:rPr lang="en-US" dirty="0" err="1">
                <a:effectLst/>
              </a:rPr>
              <a:t>Eade</a:t>
            </a:r>
            <a:r>
              <a:rPr lang="en-US" dirty="0">
                <a:effectLst/>
              </a:rPr>
              <a:t>, R., 2016. The Decadal Climate Prediction Project (DCPP) contribution to CMIP6. Geoscientific Model Development 9, 3751–3777. </a:t>
            </a:r>
            <a:r>
              <a:rPr lang="en-US" dirty="0">
                <a:effectLst/>
                <a:hlinkClick r:id="rId7"/>
              </a:rPr>
              <a:t>https://doi.org/10.5194/gmd-9-3751-2016</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ndParaRPr>
          </a:p>
          <a:p>
            <a:pPr marL="171450" indent="-171450">
              <a:buFont typeface="Arial" panose="020B0604020202020204" pitchFamily="34" charset="0"/>
              <a:buChar char="•"/>
            </a:pPr>
            <a:endParaRPr lang="en-US" dirty="0">
              <a:effectLst/>
            </a:endParaRPr>
          </a:p>
        </p:txBody>
      </p:sp>
      <p:sp>
        <p:nvSpPr>
          <p:cNvPr id="4" name="Slide Number Placeholder 3"/>
          <p:cNvSpPr>
            <a:spLocks noGrp="1"/>
          </p:cNvSpPr>
          <p:nvPr>
            <p:ph type="sldNum" sz="quarter" idx="5"/>
          </p:nvPr>
        </p:nvSpPr>
        <p:spPr/>
        <p:txBody>
          <a:bodyPr/>
          <a:lstStyle/>
          <a:p>
            <a:fld id="{F3057011-1F45-4659-87C3-0CB0C9982427}" type="slidenum">
              <a:rPr lang="en-US" smtClean="0"/>
              <a:t>6</a:t>
            </a:fld>
            <a:endParaRPr lang="en-US"/>
          </a:p>
        </p:txBody>
      </p:sp>
    </p:spTree>
    <p:extLst>
      <p:ext uri="{BB962C8B-B14F-4D97-AF65-F5344CB8AC3E}">
        <p14:creationId xmlns:p14="http://schemas.microsoft.com/office/powerpoint/2010/main" val="425480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Reference for UKMO WMOLC GADCU stuff</a:t>
            </a:r>
          </a:p>
          <a:p>
            <a:pPr marL="171450" indent="-171450">
              <a:buFont typeface="Arial" panose="020B0604020202020204" pitchFamily="34" charset="0"/>
              <a:buChar char="•"/>
            </a:pPr>
            <a:r>
              <a:rPr lang="en-GB" dirty="0"/>
              <a:t>Reference for Doug paper</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7</a:t>
            </a:fld>
            <a:endParaRPr lang="en-US"/>
          </a:p>
        </p:txBody>
      </p:sp>
    </p:spTree>
    <p:extLst>
      <p:ext uri="{BB962C8B-B14F-4D97-AF65-F5344CB8AC3E}">
        <p14:creationId xmlns:p14="http://schemas.microsoft.com/office/powerpoint/2010/main" val="257978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Include SLP skill in supp. Material slides</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8</a:t>
            </a:fld>
            <a:endParaRPr lang="en-US"/>
          </a:p>
        </p:txBody>
      </p:sp>
    </p:spTree>
    <p:extLst>
      <p:ext uri="{BB962C8B-B14F-4D97-AF65-F5344CB8AC3E}">
        <p14:creationId xmlns:p14="http://schemas.microsoft.com/office/powerpoint/2010/main" val="1376500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Define capacity factors – the proportion of generation from wind turbines, relative to their rated capacity</a:t>
            </a:r>
          </a:p>
          <a:p>
            <a:pPr marL="171450" indent="-171450">
              <a:buFont typeface="Arial" panose="020B0604020202020204" pitchFamily="34" charset="0"/>
              <a:buChar char="•"/>
            </a:pPr>
            <a:r>
              <a:rPr lang="en-GB" dirty="0"/>
              <a:t>Or from Wikipedia - r</a:t>
            </a:r>
            <a:r>
              <a:rPr lang="en-US" b="0" i="0" dirty="0" err="1">
                <a:solidFill>
                  <a:srgbClr val="202122"/>
                </a:solidFill>
                <a:effectLst/>
                <a:latin typeface="Arial" panose="020B0604020202020204" pitchFamily="34" charset="0"/>
              </a:rPr>
              <a:t>atio</a:t>
            </a:r>
            <a:r>
              <a:rPr lang="en-US" b="0" i="0" dirty="0">
                <a:solidFill>
                  <a:srgbClr val="202122"/>
                </a:solidFill>
                <a:effectLst/>
                <a:latin typeface="Arial" panose="020B0604020202020204" pitchFamily="34" charset="0"/>
              </a:rPr>
              <a:t> of actual electrical energy output over a given period of time (normally a year) to the theoretical maximum electrical energy output over that period (again, normally a year)</a:t>
            </a:r>
          </a:p>
          <a:p>
            <a:pPr marL="171450" indent="-171450">
              <a:buFont typeface="Arial" panose="020B0604020202020204" pitchFamily="34" charset="0"/>
              <a:buChar char="•"/>
            </a:pPr>
            <a:r>
              <a:rPr lang="en-US" b="0" i="0" dirty="0">
                <a:solidFill>
                  <a:srgbClr val="202122"/>
                </a:solidFill>
                <a:effectLst/>
                <a:latin typeface="Arial" panose="020B0604020202020204" pitchFamily="34" charset="0"/>
              </a:rPr>
              <a:t>Delta P measures the strength of the westerly over southern UK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9</a:t>
            </a:fld>
            <a:endParaRPr lang="en-US"/>
          </a:p>
        </p:txBody>
      </p:sp>
    </p:spTree>
    <p:extLst>
      <p:ext uri="{BB962C8B-B14F-4D97-AF65-F5344CB8AC3E}">
        <p14:creationId xmlns:p14="http://schemas.microsoft.com/office/powerpoint/2010/main" val="366089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ffectLst/>
              </a:rPr>
              <a:t>As we deploy more renewable electricity sources in the power system, such as wind turbines and solar panels, the system becomes more vulnerable to both climate variability and climate change.</a:t>
            </a:r>
          </a:p>
          <a:p>
            <a:pPr marL="171450" indent="-171450">
              <a:buFont typeface="Arial" panose="020B0604020202020204" pitchFamily="34" charset="0"/>
              <a:buChar char="•"/>
            </a:pPr>
            <a:r>
              <a:rPr lang="en-US" dirty="0">
                <a:effectLst/>
              </a:rPr>
              <a:t>Decadal forecasts try to capture signal from both internal climate variability and externally forced signals, so could be useful for the energy-sector</a:t>
            </a:r>
          </a:p>
          <a:p>
            <a:pPr marL="171450" indent="-171450">
              <a:buFont typeface="Arial" panose="020B0604020202020204" pitchFamily="34" charset="0"/>
              <a:buChar char="•"/>
            </a:pPr>
            <a:r>
              <a:rPr lang="en-US" dirty="0">
                <a:effectLst/>
              </a:rPr>
              <a:t>They are </a:t>
            </a:r>
            <a:r>
              <a:rPr lang="en-US" dirty="0" err="1">
                <a:effectLst/>
              </a:rPr>
              <a:t>initialised</a:t>
            </a:r>
            <a:r>
              <a:rPr lang="en-US" dirty="0">
                <a:effectLst/>
              </a:rPr>
              <a:t> with the current state of the atmosphere and oceans each year, in the same way as NWP forecasts</a:t>
            </a:r>
          </a:p>
          <a:p>
            <a:pPr marL="171450" indent="-171450">
              <a:buFont typeface="Arial" panose="020B0604020202020204" pitchFamily="34" charset="0"/>
              <a:buChar char="•"/>
            </a:pPr>
            <a:r>
              <a:rPr lang="en-US" dirty="0">
                <a:effectLst/>
              </a:rPr>
              <a:t>As they are run forward for a decade, they also have prescribed </a:t>
            </a:r>
            <a:r>
              <a:rPr lang="en-US" dirty="0" err="1">
                <a:effectLst/>
              </a:rPr>
              <a:t>forcings</a:t>
            </a:r>
            <a:r>
              <a:rPr lang="en-US" dirty="0">
                <a:effectLst/>
              </a:rPr>
              <a:t>, such as those from greenhouse gases and aerosols, in the same way as climate projections.</a:t>
            </a:r>
          </a:p>
          <a:p>
            <a:pPr marL="171450" indent="-171450">
              <a:buFont typeface="Arial" panose="020B0604020202020204" pitchFamily="34" charset="0"/>
              <a:buChar char="•"/>
            </a:pPr>
            <a:r>
              <a:rPr lang="en-US" dirty="0">
                <a:effectLst/>
              </a:rPr>
              <a:t>Recent work, such as that from Doug Smith in 2020, demonstrated surprising skill for predicting circulation over the North Atlantic, by making skillful predictions of the North Atlantic Oscillation, the pressure gradient over the North Atlantic region</a:t>
            </a:r>
          </a:p>
          <a:p>
            <a:pPr marL="171450" indent="-171450">
              <a:buFont typeface="Arial" panose="020B0604020202020204" pitchFamily="34" charset="0"/>
              <a:buChar char="•"/>
            </a:pPr>
            <a:r>
              <a:rPr lang="en-US" dirty="0">
                <a:effectLst/>
              </a:rPr>
              <a:t>My project looks into whether we can make use of the skill  to create decadal predictions for the energy sector</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r>
              <a:rPr lang="en-US" dirty="0">
                <a:effectLst/>
              </a:rPr>
              <a:t>Note that this figure is from Doug’s 2020 paper and therefore different to mine.</a:t>
            </a:r>
          </a:p>
          <a:p>
            <a:pPr marL="0" indent="0">
              <a:buFont typeface="Arial" panose="020B0604020202020204" pitchFamily="34" charset="0"/>
              <a:buNone/>
            </a:pPr>
            <a:endParaRPr lang="en-US" dirty="0">
              <a:effectLst/>
            </a:endParaRP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Bloomfield, H.C., </a:t>
            </a:r>
            <a:r>
              <a:rPr lang="en-US" dirty="0" err="1">
                <a:effectLst/>
              </a:rPr>
              <a:t>Brayshaw</a:t>
            </a:r>
            <a:r>
              <a:rPr lang="en-US" dirty="0">
                <a:effectLst/>
              </a:rPr>
              <a:t>, D.J., </a:t>
            </a:r>
            <a:r>
              <a:rPr lang="en-US" dirty="0" err="1">
                <a:effectLst/>
              </a:rPr>
              <a:t>Shaffrey</a:t>
            </a:r>
            <a:r>
              <a:rPr lang="en-US" dirty="0">
                <a:effectLst/>
              </a:rPr>
              <a:t>, L.C., Coker, P.J., Thornton, H.E., 2016. Quantifying the increasing sensitivity of power systems to climate variability. Environ. Res. Lett. 11, 124025. </a:t>
            </a:r>
            <a:r>
              <a:rPr lang="en-US" dirty="0">
                <a:effectLst/>
                <a:hlinkClick r:id="rId3"/>
              </a:rPr>
              <a:t>https://doi.org/10.1088/1748-9326/11/12/124025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Bloomfield, H.C., </a:t>
            </a:r>
            <a:r>
              <a:rPr lang="en-US" dirty="0" err="1">
                <a:effectLst/>
              </a:rPr>
              <a:t>Brayshaw</a:t>
            </a:r>
            <a:r>
              <a:rPr lang="en-US" dirty="0">
                <a:effectLst/>
              </a:rPr>
              <a:t>, D.J., </a:t>
            </a:r>
            <a:r>
              <a:rPr lang="en-US" dirty="0" err="1">
                <a:effectLst/>
              </a:rPr>
              <a:t>Troccoli</a:t>
            </a:r>
            <a:r>
              <a:rPr lang="en-US" dirty="0">
                <a:effectLst/>
              </a:rPr>
              <a:t>, A., </a:t>
            </a:r>
            <a:r>
              <a:rPr lang="en-US" dirty="0" err="1">
                <a:effectLst/>
              </a:rPr>
              <a:t>Goodess</a:t>
            </a:r>
            <a:r>
              <a:rPr lang="en-US" dirty="0">
                <a:effectLst/>
              </a:rPr>
              <a:t>, C.M., De Felice, M., </a:t>
            </a:r>
            <a:r>
              <a:rPr lang="en-US" dirty="0" err="1">
                <a:effectLst/>
              </a:rPr>
              <a:t>Dubus</a:t>
            </a:r>
            <a:r>
              <a:rPr lang="en-US" dirty="0">
                <a:effectLst/>
              </a:rPr>
              <a:t>, L., Bett, P.E., Saint-</a:t>
            </a:r>
            <a:r>
              <a:rPr lang="en-US" dirty="0" err="1">
                <a:effectLst/>
              </a:rPr>
              <a:t>Drenan</a:t>
            </a:r>
            <a:r>
              <a:rPr lang="en-US" dirty="0">
                <a:effectLst/>
              </a:rPr>
              <a:t>, Y.-M., 2021. Quantifying the sensitivity of </a:t>
            </a:r>
            <a:r>
              <a:rPr lang="en-US" dirty="0" err="1">
                <a:effectLst/>
              </a:rPr>
              <a:t>european</a:t>
            </a:r>
            <a:r>
              <a:rPr lang="en-US" dirty="0">
                <a:effectLst/>
              </a:rPr>
              <a:t> power systems to energy scenarios and climate change projections. Renewable Energy 164, 1062–1075. </a:t>
            </a:r>
            <a:r>
              <a:rPr lang="en-US" dirty="0">
                <a:effectLst/>
                <a:hlinkClick r:id="rId4"/>
              </a:rPr>
              <a:t>https://doi.org/10.1016/j.renene.2020.09.125</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a:t>
            </a:r>
            <a:r>
              <a:rPr lang="en-US" dirty="0" err="1">
                <a:effectLst/>
              </a:rPr>
              <a:t>Eade</a:t>
            </a:r>
            <a:r>
              <a:rPr lang="en-US" dirty="0">
                <a:effectLst/>
              </a:rPr>
              <a:t>, R., Scaife, A.A., Caron, L.-P., </a:t>
            </a:r>
            <a:r>
              <a:rPr lang="en-US" dirty="0" err="1">
                <a:effectLst/>
              </a:rPr>
              <a:t>Danabasoglu</a:t>
            </a:r>
            <a:r>
              <a:rPr lang="en-US" dirty="0">
                <a:effectLst/>
              </a:rPr>
              <a:t>, G., </a:t>
            </a:r>
            <a:r>
              <a:rPr lang="en-US" dirty="0" err="1">
                <a:effectLst/>
              </a:rPr>
              <a:t>DelSole</a:t>
            </a:r>
            <a:r>
              <a:rPr lang="en-US" dirty="0">
                <a:effectLst/>
              </a:rPr>
              <a:t>, T.M.,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Hermanson, L., </a:t>
            </a:r>
            <a:r>
              <a:rPr lang="en-US" dirty="0" err="1">
                <a:effectLst/>
              </a:rPr>
              <a:t>Kharin</a:t>
            </a:r>
            <a:r>
              <a:rPr lang="en-US" dirty="0">
                <a:effectLst/>
              </a:rPr>
              <a:t>, V., Kimoto, M., Merryfield, W.J., Mochizuki, T., Müller, W.A., </a:t>
            </a:r>
            <a:r>
              <a:rPr lang="en-US" dirty="0" err="1">
                <a:effectLst/>
              </a:rPr>
              <a:t>Pohlmann</a:t>
            </a:r>
            <a:r>
              <a:rPr lang="en-US" dirty="0">
                <a:effectLst/>
              </a:rPr>
              <a:t>, H., Yeager, S., Yang, X., 2019. Robust skill of decadal climate predictions. </a:t>
            </a:r>
            <a:r>
              <a:rPr lang="en-US" dirty="0" err="1">
                <a:effectLst/>
              </a:rPr>
              <a:t>npj</a:t>
            </a:r>
            <a:r>
              <a:rPr lang="en-US" dirty="0">
                <a:effectLst/>
              </a:rPr>
              <a:t> </a:t>
            </a:r>
            <a:r>
              <a:rPr lang="en-US" dirty="0" err="1">
                <a:effectLst/>
              </a:rPr>
              <a:t>Clim</a:t>
            </a:r>
            <a:r>
              <a:rPr lang="en-US" dirty="0">
                <a:effectLst/>
              </a:rPr>
              <a:t> Atmos Sci 2, 1–10. </a:t>
            </a:r>
            <a:r>
              <a:rPr lang="en-US" dirty="0">
                <a:effectLst/>
                <a:hlinkClick r:id="rId5"/>
              </a:rPr>
              <a:t>https://doi.org/10.1038/s41612-019-0071-y</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Smith, D.M., Scaife, A.A., </a:t>
            </a:r>
            <a:r>
              <a:rPr lang="en-US" dirty="0" err="1">
                <a:effectLst/>
              </a:rPr>
              <a:t>Eade</a:t>
            </a:r>
            <a:r>
              <a:rPr lang="en-US" dirty="0">
                <a:effectLst/>
              </a:rPr>
              <a:t>, R., </a:t>
            </a:r>
            <a:r>
              <a:rPr lang="en-US" dirty="0" err="1">
                <a:effectLst/>
              </a:rPr>
              <a:t>Athanasiadis</a:t>
            </a:r>
            <a:r>
              <a:rPr lang="en-US" dirty="0">
                <a:effectLst/>
              </a:rPr>
              <a:t>, P., Bellucci, A., </a:t>
            </a:r>
            <a:r>
              <a:rPr lang="en-US" dirty="0" err="1">
                <a:effectLst/>
              </a:rPr>
              <a:t>Bethke</a:t>
            </a:r>
            <a:r>
              <a:rPr lang="en-US" dirty="0">
                <a:effectLst/>
              </a:rPr>
              <a:t>, I., Bilbao, R., Borchert, L.F., Caron, L.-P., </a:t>
            </a:r>
            <a:r>
              <a:rPr lang="en-US" dirty="0" err="1">
                <a:effectLst/>
              </a:rPr>
              <a:t>Counillon</a:t>
            </a:r>
            <a:r>
              <a:rPr lang="en-US" dirty="0">
                <a:effectLst/>
              </a:rPr>
              <a:t>, F., </a:t>
            </a:r>
            <a:r>
              <a:rPr lang="en-US" dirty="0" err="1">
                <a:effectLst/>
              </a:rPr>
              <a:t>Danabasoglu</a:t>
            </a:r>
            <a:r>
              <a:rPr lang="en-US" dirty="0">
                <a:effectLst/>
              </a:rPr>
              <a:t>, G., </a:t>
            </a:r>
            <a:r>
              <a:rPr lang="en-US" dirty="0" err="1">
                <a:effectLst/>
              </a:rPr>
              <a:t>Delworth</a:t>
            </a:r>
            <a:r>
              <a:rPr lang="en-US" dirty="0">
                <a:effectLst/>
              </a:rPr>
              <a:t>, T., </a:t>
            </a:r>
            <a:r>
              <a:rPr lang="en-US" dirty="0" err="1">
                <a:effectLst/>
              </a:rPr>
              <a:t>Doblas</a:t>
            </a:r>
            <a:r>
              <a:rPr lang="en-US" dirty="0">
                <a:effectLst/>
              </a:rPr>
              <a:t>-Reyes, F.J., </a:t>
            </a:r>
            <a:r>
              <a:rPr lang="en-US" dirty="0" err="1">
                <a:effectLst/>
              </a:rPr>
              <a:t>Dunstone</a:t>
            </a:r>
            <a:r>
              <a:rPr lang="en-US" dirty="0">
                <a:effectLst/>
              </a:rPr>
              <a:t>, N.J., Estella-Perez, V., </a:t>
            </a:r>
            <a:r>
              <a:rPr lang="en-US" dirty="0" err="1">
                <a:effectLst/>
              </a:rPr>
              <a:t>Flavoni</a:t>
            </a:r>
            <a:r>
              <a:rPr lang="en-US" dirty="0">
                <a:effectLst/>
              </a:rPr>
              <a:t>, S., Hermanson, L., </a:t>
            </a:r>
            <a:r>
              <a:rPr lang="en-US" dirty="0" err="1">
                <a:effectLst/>
              </a:rPr>
              <a:t>Keenlyside</a:t>
            </a:r>
            <a:r>
              <a:rPr lang="en-US" dirty="0">
                <a:effectLst/>
              </a:rPr>
              <a:t>, N., </a:t>
            </a:r>
            <a:r>
              <a:rPr lang="en-US" dirty="0" err="1">
                <a:effectLst/>
              </a:rPr>
              <a:t>Kharin</a:t>
            </a:r>
            <a:r>
              <a:rPr lang="en-US" dirty="0">
                <a:effectLst/>
              </a:rPr>
              <a:t>, V., Kimoto, M., Merryfield, W.J., </a:t>
            </a:r>
            <a:r>
              <a:rPr lang="en-US" dirty="0" err="1">
                <a:effectLst/>
              </a:rPr>
              <a:t>Mignot</a:t>
            </a:r>
            <a:r>
              <a:rPr lang="en-US" dirty="0">
                <a:effectLst/>
              </a:rPr>
              <a:t>, J., Mochizuki, T., </a:t>
            </a:r>
            <a:r>
              <a:rPr lang="en-US" dirty="0" err="1">
                <a:effectLst/>
              </a:rPr>
              <a:t>Modali</a:t>
            </a:r>
            <a:r>
              <a:rPr lang="en-US" dirty="0">
                <a:effectLst/>
              </a:rPr>
              <a:t>, K., </a:t>
            </a:r>
            <a:r>
              <a:rPr lang="en-US" dirty="0" err="1">
                <a:effectLst/>
              </a:rPr>
              <a:t>Monerie</a:t>
            </a:r>
            <a:r>
              <a:rPr lang="en-US" dirty="0">
                <a:effectLst/>
              </a:rPr>
              <a:t>, P.-A., Müller, W.A., </a:t>
            </a:r>
            <a:r>
              <a:rPr lang="en-US" dirty="0" err="1">
                <a:effectLst/>
              </a:rPr>
              <a:t>Nicolí</a:t>
            </a:r>
            <a:r>
              <a:rPr lang="en-US" dirty="0">
                <a:effectLst/>
              </a:rPr>
              <a:t>, D., Ortega, P., </a:t>
            </a:r>
            <a:r>
              <a:rPr lang="en-US" dirty="0" err="1">
                <a:effectLst/>
              </a:rPr>
              <a:t>Pankatz</a:t>
            </a:r>
            <a:r>
              <a:rPr lang="en-US" dirty="0">
                <a:effectLst/>
              </a:rPr>
              <a:t>, K., </a:t>
            </a:r>
            <a:r>
              <a:rPr lang="en-US" dirty="0" err="1">
                <a:effectLst/>
              </a:rPr>
              <a:t>Pohlmann</a:t>
            </a:r>
            <a:r>
              <a:rPr lang="en-US" dirty="0">
                <a:effectLst/>
              </a:rPr>
              <a:t>, H., Robson, J., Ruggieri, P., </a:t>
            </a:r>
            <a:r>
              <a:rPr lang="en-US" dirty="0" err="1">
                <a:effectLst/>
              </a:rPr>
              <a:t>Sospedra</a:t>
            </a:r>
            <a:r>
              <a:rPr lang="en-US" dirty="0">
                <a:effectLst/>
              </a:rPr>
              <a:t>-Alfonso, R., </a:t>
            </a:r>
            <a:r>
              <a:rPr lang="en-US" dirty="0" err="1">
                <a:effectLst/>
              </a:rPr>
              <a:t>Swingedouw</a:t>
            </a:r>
            <a:r>
              <a:rPr lang="en-US" dirty="0">
                <a:effectLst/>
              </a:rPr>
              <a:t>, D., Wang, Y., Wild, S., Yeager, S., Yang, X., Zhang, L., 2020. North Atlantic climate far more predictable than models imply. Nature 583, 796–800. </a:t>
            </a:r>
            <a:r>
              <a:rPr lang="en-US" dirty="0">
                <a:effectLst/>
                <a:hlinkClick r:id="rId6"/>
              </a:rPr>
              <a:t>https://doi.org/10.1038/s41586-020-2525-0</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Boer, G.J., Smith, D.M., </a:t>
            </a:r>
            <a:r>
              <a:rPr lang="en-US" dirty="0" err="1">
                <a:effectLst/>
              </a:rPr>
              <a:t>Cassou</a:t>
            </a:r>
            <a:r>
              <a:rPr lang="en-US" dirty="0">
                <a:effectLst/>
              </a:rPr>
              <a:t>, C., </a:t>
            </a:r>
            <a:r>
              <a:rPr lang="en-US" dirty="0" err="1">
                <a:effectLst/>
              </a:rPr>
              <a:t>Doblas</a:t>
            </a:r>
            <a:r>
              <a:rPr lang="en-US" dirty="0">
                <a:effectLst/>
              </a:rPr>
              <a:t>-Reyes, F., </a:t>
            </a:r>
            <a:r>
              <a:rPr lang="en-US" dirty="0" err="1">
                <a:effectLst/>
              </a:rPr>
              <a:t>Danabasoglu</a:t>
            </a:r>
            <a:r>
              <a:rPr lang="en-US" dirty="0">
                <a:effectLst/>
              </a:rPr>
              <a:t>, G., Kirtman, B., </a:t>
            </a:r>
            <a:r>
              <a:rPr lang="en-US" dirty="0" err="1">
                <a:effectLst/>
              </a:rPr>
              <a:t>Kushnir</a:t>
            </a:r>
            <a:r>
              <a:rPr lang="en-US" dirty="0">
                <a:effectLst/>
              </a:rPr>
              <a:t>, Y., Kimoto, M., </a:t>
            </a:r>
            <a:r>
              <a:rPr lang="en-US" dirty="0" err="1">
                <a:effectLst/>
              </a:rPr>
              <a:t>Meehl</a:t>
            </a:r>
            <a:r>
              <a:rPr lang="en-US" dirty="0">
                <a:effectLst/>
              </a:rPr>
              <a:t>, G.A., </a:t>
            </a:r>
            <a:r>
              <a:rPr lang="en-US" dirty="0" err="1">
                <a:effectLst/>
              </a:rPr>
              <a:t>Msadek</a:t>
            </a:r>
            <a:r>
              <a:rPr lang="en-US" dirty="0">
                <a:effectLst/>
              </a:rPr>
              <a:t>, R., Mueller, W.A., Taylor, K.E., Zwiers, F., </a:t>
            </a:r>
            <a:r>
              <a:rPr lang="en-US" dirty="0" err="1">
                <a:effectLst/>
              </a:rPr>
              <a:t>Rixen</a:t>
            </a:r>
            <a:r>
              <a:rPr lang="en-US" dirty="0">
                <a:effectLst/>
              </a:rPr>
              <a:t>, M., </a:t>
            </a:r>
            <a:r>
              <a:rPr lang="en-US" dirty="0" err="1">
                <a:effectLst/>
              </a:rPr>
              <a:t>Ruprich</a:t>
            </a:r>
            <a:r>
              <a:rPr lang="en-US" dirty="0">
                <a:effectLst/>
              </a:rPr>
              <a:t>-Robert, Y., </a:t>
            </a:r>
            <a:r>
              <a:rPr lang="en-US" dirty="0" err="1">
                <a:effectLst/>
              </a:rPr>
              <a:t>Eade</a:t>
            </a:r>
            <a:r>
              <a:rPr lang="en-US" dirty="0">
                <a:effectLst/>
              </a:rPr>
              <a:t>, R., 2016. The Decadal Climate Prediction Project (DCPP) contribution to CMIP6. Geoscientific Model Development 9, 3751–3777. </a:t>
            </a:r>
            <a:r>
              <a:rPr lang="en-US" dirty="0">
                <a:effectLst/>
                <a:hlinkClick r:id="rId7"/>
              </a:rPr>
              <a:t>https://doi.org/10.5194/gmd-9-3751-2016</a:t>
            </a:r>
            <a:endParaRPr lang="en-US" dirty="0">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ndParaRPr>
          </a:p>
          <a:p>
            <a:pPr marL="171450" indent="-171450">
              <a:buFont typeface="Arial" panose="020B0604020202020204" pitchFamily="34" charset="0"/>
              <a:buChar char="•"/>
            </a:pPr>
            <a:endParaRPr lang="en-US" dirty="0">
              <a:effectLst/>
            </a:endParaRPr>
          </a:p>
        </p:txBody>
      </p:sp>
      <p:sp>
        <p:nvSpPr>
          <p:cNvPr id="4" name="Slide Number Placeholder 3"/>
          <p:cNvSpPr>
            <a:spLocks noGrp="1"/>
          </p:cNvSpPr>
          <p:nvPr>
            <p:ph type="sldNum" sz="quarter" idx="5"/>
          </p:nvPr>
        </p:nvSpPr>
        <p:spPr/>
        <p:txBody>
          <a:bodyPr/>
          <a:lstStyle/>
          <a:p>
            <a:fld id="{F3057011-1F45-4659-87C3-0CB0C9982427}" type="slidenum">
              <a:rPr lang="en-US" smtClean="0"/>
              <a:t>10</a:t>
            </a:fld>
            <a:endParaRPr lang="en-US"/>
          </a:p>
        </p:txBody>
      </p:sp>
    </p:spTree>
    <p:extLst>
      <p:ext uri="{BB962C8B-B14F-4D97-AF65-F5344CB8AC3E}">
        <p14:creationId xmlns:p14="http://schemas.microsoft.com/office/powerpoint/2010/main" val="1231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Limited sample of extremes in historical record</a:t>
            </a:r>
          </a:p>
          <a:p>
            <a:r>
              <a:rPr lang="en-GB" dirty="0"/>
              <a:t>* </a:t>
            </a:r>
            <a:r>
              <a:rPr lang="en-US" b="0" i="0" dirty="0">
                <a:solidFill>
                  <a:srgbClr val="000000"/>
                </a:solidFill>
                <a:effectLst/>
                <a:latin typeface="Open Sans" panose="020B0606030504020204" pitchFamily="34" charset="0"/>
              </a:rPr>
              <a:t>Wind drought events of up to two consecutive weeks have been observed, but the model indicates a 1-in-40 chance of three or more continuous weeks of wind drought each winter, with the single most prolonged simulated event lasting 5 weeks. – over North Sea region</a:t>
            </a:r>
            <a:endParaRPr lang="en-US" dirty="0"/>
          </a:p>
        </p:txBody>
      </p:sp>
      <p:sp>
        <p:nvSpPr>
          <p:cNvPr id="4" name="Slide Number Placeholder 3"/>
          <p:cNvSpPr>
            <a:spLocks noGrp="1"/>
          </p:cNvSpPr>
          <p:nvPr>
            <p:ph type="sldNum" sz="quarter" idx="5"/>
          </p:nvPr>
        </p:nvSpPr>
        <p:spPr/>
        <p:txBody>
          <a:bodyPr/>
          <a:lstStyle/>
          <a:p>
            <a:fld id="{F3057011-1F45-4659-87C3-0CB0C9982427}" type="slidenum">
              <a:rPr lang="en-US" smtClean="0"/>
              <a:t>11</a:t>
            </a:fld>
            <a:endParaRPr lang="en-US"/>
          </a:p>
        </p:txBody>
      </p:sp>
    </p:spTree>
    <p:extLst>
      <p:ext uri="{BB962C8B-B14F-4D97-AF65-F5344CB8AC3E}">
        <p14:creationId xmlns:p14="http://schemas.microsoft.com/office/powerpoint/2010/main" val="3079058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574E-C698-42F3-B384-5F0DEB9807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2C14CC-E75E-44DD-AF64-41D5FB3943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165867-5075-4264-90CA-7E4A343A7CA9}"/>
              </a:ext>
            </a:extLst>
          </p:cNvPr>
          <p:cNvSpPr>
            <a:spLocks noGrp="1"/>
          </p:cNvSpPr>
          <p:nvPr>
            <p:ph type="dt" sz="half" idx="10"/>
          </p:nvPr>
        </p:nvSpPr>
        <p:spPr/>
        <p:txBody>
          <a:bodyPr/>
          <a:lstStyle/>
          <a:p>
            <a:r>
              <a:rPr lang="en-US"/>
              <a:t>14/11/2023</a:t>
            </a:r>
          </a:p>
        </p:txBody>
      </p:sp>
      <p:sp>
        <p:nvSpPr>
          <p:cNvPr id="5" name="Footer Placeholder 4">
            <a:extLst>
              <a:ext uri="{FF2B5EF4-FFF2-40B4-BE49-F238E27FC236}">
                <a16:creationId xmlns:a16="http://schemas.microsoft.com/office/drawing/2014/main" id="{C984218D-855D-4EBD-9FEC-A8A9BCB02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8DA49-267D-40E9-9D9B-FCBE82B84142}"/>
              </a:ext>
            </a:extLst>
          </p:cNvPr>
          <p:cNvSpPr>
            <a:spLocks noGrp="1"/>
          </p:cNvSpPr>
          <p:nvPr>
            <p:ph type="sldNum" sz="quarter" idx="12"/>
          </p:nvPr>
        </p:nvSpPr>
        <p:spPr/>
        <p:txBody>
          <a:bodyPr/>
          <a:lstStyle/>
          <a:p>
            <a:fld id="{ABDA06B9-43FC-4D24-86E7-414EC6288AA6}" type="slidenum">
              <a:rPr lang="en-US" smtClean="0"/>
              <a:t>‹#›</a:t>
            </a:fld>
            <a:endParaRPr lang="en-US"/>
          </a:p>
        </p:txBody>
      </p:sp>
      <p:sp>
        <p:nvSpPr>
          <p:cNvPr id="7" name="Rectangle 6">
            <a:extLst>
              <a:ext uri="{FF2B5EF4-FFF2-40B4-BE49-F238E27FC236}">
                <a16:creationId xmlns:a16="http://schemas.microsoft.com/office/drawing/2014/main" id="{A0863CD4-9EF4-42C0-BA1A-92C7695D26A3}"/>
              </a:ext>
            </a:extLst>
          </p:cNvPr>
          <p:cNvSpPr/>
          <p:nvPr userDrawn="1"/>
        </p:nvSpPr>
        <p:spPr>
          <a:xfrm>
            <a:off x="0" y="6176210"/>
            <a:ext cx="12192000" cy="681789"/>
          </a:xfrm>
          <a:prstGeom prst="rect">
            <a:avLst/>
          </a:prstGeom>
          <a:solidFill>
            <a:srgbClr val="1584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5DFDE75-A032-4BB1-94C6-6714AF8AC359}"/>
              </a:ext>
            </a:extLst>
          </p:cNvPr>
          <p:cNvPicPr>
            <a:picLocks noChangeAspect="1"/>
          </p:cNvPicPr>
          <p:nvPr userDrawn="1"/>
        </p:nvPicPr>
        <p:blipFill>
          <a:blip r:embed="rId2"/>
          <a:stretch>
            <a:fillRect/>
          </a:stretch>
        </p:blipFill>
        <p:spPr>
          <a:xfrm>
            <a:off x="8476398" y="6301591"/>
            <a:ext cx="1331793" cy="431026"/>
          </a:xfrm>
          <a:prstGeom prst="rect">
            <a:avLst/>
          </a:prstGeom>
        </p:spPr>
      </p:pic>
      <p:pic>
        <p:nvPicPr>
          <p:cNvPr id="9" name="Picture 8">
            <a:extLst>
              <a:ext uri="{FF2B5EF4-FFF2-40B4-BE49-F238E27FC236}">
                <a16:creationId xmlns:a16="http://schemas.microsoft.com/office/drawing/2014/main" id="{3190F860-57E9-42B5-B962-41301C233464}"/>
              </a:ext>
            </a:extLst>
          </p:cNvPr>
          <p:cNvPicPr>
            <a:picLocks noChangeAspect="1"/>
          </p:cNvPicPr>
          <p:nvPr userDrawn="1"/>
        </p:nvPicPr>
        <p:blipFill>
          <a:blip r:embed="rId3"/>
          <a:stretch>
            <a:fillRect/>
          </a:stretch>
        </p:blipFill>
        <p:spPr>
          <a:xfrm>
            <a:off x="10015539" y="6176210"/>
            <a:ext cx="2176461" cy="682811"/>
          </a:xfrm>
          <a:prstGeom prst="rect">
            <a:avLst/>
          </a:prstGeom>
        </p:spPr>
      </p:pic>
    </p:spTree>
    <p:extLst>
      <p:ext uri="{BB962C8B-B14F-4D97-AF65-F5344CB8AC3E}">
        <p14:creationId xmlns:p14="http://schemas.microsoft.com/office/powerpoint/2010/main" val="207639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E870-50DD-4ADC-A862-7C89643C35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593A45-D261-42C1-802B-0D1253F052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D1327-ED63-4CCA-B048-4BA4894706BB}"/>
              </a:ext>
            </a:extLst>
          </p:cNvPr>
          <p:cNvSpPr>
            <a:spLocks noGrp="1"/>
          </p:cNvSpPr>
          <p:nvPr>
            <p:ph type="dt" sz="half" idx="10"/>
          </p:nvPr>
        </p:nvSpPr>
        <p:spPr/>
        <p:txBody>
          <a:bodyPr/>
          <a:lstStyle/>
          <a:p>
            <a:r>
              <a:rPr lang="en-US"/>
              <a:t>14/11/2023</a:t>
            </a:r>
          </a:p>
        </p:txBody>
      </p:sp>
      <p:sp>
        <p:nvSpPr>
          <p:cNvPr id="5" name="Footer Placeholder 4">
            <a:extLst>
              <a:ext uri="{FF2B5EF4-FFF2-40B4-BE49-F238E27FC236}">
                <a16:creationId xmlns:a16="http://schemas.microsoft.com/office/drawing/2014/main" id="{7ECC178C-1875-4890-AFF6-AA4B5A775F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E7F0C-104B-452D-8E92-6CF99534E259}"/>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3576736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FE3E59-6662-48EB-8912-F4786AFDE7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A9CD8B-E347-415F-893D-523DA49AC0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6D6BE5-37D7-4C66-9CA7-FF533DAB0029}"/>
              </a:ext>
            </a:extLst>
          </p:cNvPr>
          <p:cNvSpPr>
            <a:spLocks noGrp="1"/>
          </p:cNvSpPr>
          <p:nvPr>
            <p:ph type="dt" sz="half" idx="10"/>
          </p:nvPr>
        </p:nvSpPr>
        <p:spPr/>
        <p:txBody>
          <a:bodyPr/>
          <a:lstStyle/>
          <a:p>
            <a:r>
              <a:rPr lang="en-US"/>
              <a:t>14/11/2023</a:t>
            </a:r>
          </a:p>
        </p:txBody>
      </p:sp>
      <p:sp>
        <p:nvSpPr>
          <p:cNvPr id="5" name="Footer Placeholder 4">
            <a:extLst>
              <a:ext uri="{FF2B5EF4-FFF2-40B4-BE49-F238E27FC236}">
                <a16:creationId xmlns:a16="http://schemas.microsoft.com/office/drawing/2014/main" id="{AC81B831-48DA-40AD-9319-5150E9D84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0B2B71-B7F7-4BC6-8EFE-B01772C506C0}"/>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972222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C6D7-90AF-4893-B4D5-7FF5BF9850E8}"/>
              </a:ext>
            </a:extLst>
          </p:cNvPr>
          <p:cNvSpPr>
            <a:spLocks noGrp="1"/>
          </p:cNvSpPr>
          <p:nvPr>
            <p:ph type="title"/>
          </p:nvPr>
        </p:nvSpPr>
        <p:spPr/>
        <p:txBody>
          <a:bodyPr>
            <a:normAutofit/>
          </a:bodyPr>
          <a:lstStyle>
            <a:lvl1pPr>
              <a:defRPr sz="3600" b="1"/>
            </a:lvl1pPr>
          </a:lstStyle>
          <a:p>
            <a:r>
              <a:rPr lang="en-US" dirty="0"/>
              <a:t>Click to edit Master title style</a:t>
            </a:r>
          </a:p>
        </p:txBody>
      </p:sp>
      <p:sp>
        <p:nvSpPr>
          <p:cNvPr id="3" name="Content Placeholder 2">
            <a:extLst>
              <a:ext uri="{FF2B5EF4-FFF2-40B4-BE49-F238E27FC236}">
                <a16:creationId xmlns:a16="http://schemas.microsoft.com/office/drawing/2014/main" id="{18F609D7-C26F-4575-A3AE-6C3AF38ACBA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44597C7-8E45-42F8-965E-7AE93F55DA26}"/>
              </a:ext>
            </a:extLst>
          </p:cNvPr>
          <p:cNvSpPr/>
          <p:nvPr userDrawn="1"/>
        </p:nvSpPr>
        <p:spPr>
          <a:xfrm>
            <a:off x="0" y="6176209"/>
            <a:ext cx="12192000" cy="681789"/>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995FA33-F26E-4B75-8B98-A236CA92FDEC}"/>
              </a:ext>
            </a:extLst>
          </p:cNvPr>
          <p:cNvSpPr>
            <a:spLocks noGrp="1"/>
          </p:cNvSpPr>
          <p:nvPr>
            <p:ph type="sldNum" sz="quarter" idx="12"/>
          </p:nvPr>
        </p:nvSpPr>
        <p:spPr>
          <a:xfrm>
            <a:off x="211540" y="6311900"/>
            <a:ext cx="626660" cy="371996"/>
          </a:xfrm>
        </p:spPr>
        <p:txBody>
          <a:bodyPr/>
          <a:lstStyle>
            <a:lvl1pPr>
              <a:defRPr>
                <a:solidFill>
                  <a:schemeClr val="bg1"/>
                </a:solidFill>
              </a:defRPr>
            </a:lvl1pPr>
          </a:lstStyle>
          <a:p>
            <a:fld id="{ABDA06B9-43FC-4D24-86E7-414EC6288AA6}" type="slidenum">
              <a:rPr lang="en-US" smtClean="0"/>
              <a:pPr/>
              <a:t>‹#›</a:t>
            </a:fld>
            <a:endParaRPr lang="en-US" dirty="0"/>
          </a:p>
        </p:txBody>
      </p:sp>
      <p:pic>
        <p:nvPicPr>
          <p:cNvPr id="9" name="Picture 8">
            <a:extLst>
              <a:ext uri="{FF2B5EF4-FFF2-40B4-BE49-F238E27FC236}">
                <a16:creationId xmlns:a16="http://schemas.microsoft.com/office/drawing/2014/main" id="{76274477-04B5-4E6E-A747-15A0951EB1C8}"/>
              </a:ext>
            </a:extLst>
          </p:cNvPr>
          <p:cNvPicPr>
            <a:picLocks noChangeAspect="1"/>
          </p:cNvPicPr>
          <p:nvPr userDrawn="1"/>
        </p:nvPicPr>
        <p:blipFill>
          <a:blip r:embed="rId2"/>
          <a:stretch>
            <a:fillRect/>
          </a:stretch>
        </p:blipFill>
        <p:spPr>
          <a:xfrm>
            <a:off x="8524524" y="6252870"/>
            <a:ext cx="1331793" cy="431026"/>
          </a:xfrm>
          <a:prstGeom prst="rect">
            <a:avLst/>
          </a:prstGeom>
        </p:spPr>
      </p:pic>
      <p:pic>
        <p:nvPicPr>
          <p:cNvPr id="10" name="Picture 9">
            <a:extLst>
              <a:ext uri="{FF2B5EF4-FFF2-40B4-BE49-F238E27FC236}">
                <a16:creationId xmlns:a16="http://schemas.microsoft.com/office/drawing/2014/main" id="{93EEE70D-1A8F-46D3-A6BB-CE474D8771F6}"/>
              </a:ext>
            </a:extLst>
          </p:cNvPr>
          <p:cNvPicPr>
            <a:picLocks noChangeAspect="1"/>
          </p:cNvPicPr>
          <p:nvPr userDrawn="1"/>
        </p:nvPicPr>
        <p:blipFill>
          <a:blip r:embed="rId3"/>
          <a:stretch>
            <a:fillRect/>
          </a:stretch>
        </p:blipFill>
        <p:spPr>
          <a:xfrm>
            <a:off x="9986686" y="6126977"/>
            <a:ext cx="2176461" cy="682811"/>
          </a:xfrm>
          <a:prstGeom prst="rect">
            <a:avLst/>
          </a:prstGeom>
        </p:spPr>
      </p:pic>
      <p:sp>
        <p:nvSpPr>
          <p:cNvPr id="11" name="Rectangle 10">
            <a:extLst>
              <a:ext uri="{FF2B5EF4-FFF2-40B4-BE49-F238E27FC236}">
                <a16:creationId xmlns:a16="http://schemas.microsoft.com/office/drawing/2014/main" id="{DF87F4AB-DE37-41CF-8009-2D3FD89F26FE}"/>
              </a:ext>
            </a:extLst>
          </p:cNvPr>
          <p:cNvSpPr/>
          <p:nvPr userDrawn="1"/>
        </p:nvSpPr>
        <p:spPr>
          <a:xfrm>
            <a:off x="0" y="6708388"/>
            <a:ext cx="12192000" cy="158342"/>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469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8881F-94DB-4EA6-B864-D7399DABAF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84E5B3-7607-45CA-AC7B-7CD5CADB93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BC7732-1DC2-4AC4-A7F9-2D31C1C8A780}"/>
              </a:ext>
            </a:extLst>
          </p:cNvPr>
          <p:cNvSpPr>
            <a:spLocks noGrp="1"/>
          </p:cNvSpPr>
          <p:nvPr>
            <p:ph type="dt" sz="half" idx="10"/>
          </p:nvPr>
        </p:nvSpPr>
        <p:spPr/>
        <p:txBody>
          <a:bodyPr/>
          <a:lstStyle/>
          <a:p>
            <a:r>
              <a:rPr lang="en-US"/>
              <a:t>14/11/2023</a:t>
            </a:r>
          </a:p>
        </p:txBody>
      </p:sp>
      <p:sp>
        <p:nvSpPr>
          <p:cNvPr id="5" name="Footer Placeholder 4">
            <a:extLst>
              <a:ext uri="{FF2B5EF4-FFF2-40B4-BE49-F238E27FC236}">
                <a16:creationId xmlns:a16="http://schemas.microsoft.com/office/drawing/2014/main" id="{E7393210-5571-42A4-BD98-BD1B53CB3D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9F41C-7F83-4453-BE52-E2628C32D17F}"/>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3015454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9425-C748-454D-BDA0-FB174E1DE8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01675-83C8-452F-9122-93B4B4B044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B13EF7-77EC-4A36-B182-B45E01C93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6D3270-5D17-4293-9663-531973DBFC77}"/>
              </a:ext>
            </a:extLst>
          </p:cNvPr>
          <p:cNvSpPr>
            <a:spLocks noGrp="1"/>
          </p:cNvSpPr>
          <p:nvPr>
            <p:ph type="dt" sz="half" idx="10"/>
          </p:nvPr>
        </p:nvSpPr>
        <p:spPr/>
        <p:txBody>
          <a:bodyPr/>
          <a:lstStyle/>
          <a:p>
            <a:r>
              <a:rPr lang="en-US"/>
              <a:t>14/11/2023</a:t>
            </a:r>
          </a:p>
        </p:txBody>
      </p:sp>
      <p:sp>
        <p:nvSpPr>
          <p:cNvPr id="6" name="Footer Placeholder 5">
            <a:extLst>
              <a:ext uri="{FF2B5EF4-FFF2-40B4-BE49-F238E27FC236}">
                <a16:creationId xmlns:a16="http://schemas.microsoft.com/office/drawing/2014/main" id="{12A88F98-1B1E-4E73-87A6-4F14602681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25DD4-30AD-4F39-903F-51E70F235FC2}"/>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3359704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33C5-EF5E-48D1-BDEF-95CD52579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748880-702A-4C82-8282-268116A7F6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839BFD-6409-4FFF-8B53-76F342578B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147189-A612-4644-99FF-671CC47F2E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E0528-6462-44E7-9AEE-72C6BFD09CF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E283F4-CE63-470C-9CA2-EC9EEC6D9150}"/>
              </a:ext>
            </a:extLst>
          </p:cNvPr>
          <p:cNvSpPr>
            <a:spLocks noGrp="1"/>
          </p:cNvSpPr>
          <p:nvPr>
            <p:ph type="dt" sz="half" idx="10"/>
          </p:nvPr>
        </p:nvSpPr>
        <p:spPr/>
        <p:txBody>
          <a:bodyPr/>
          <a:lstStyle/>
          <a:p>
            <a:r>
              <a:rPr lang="en-US"/>
              <a:t>14/11/2023</a:t>
            </a:r>
          </a:p>
        </p:txBody>
      </p:sp>
      <p:sp>
        <p:nvSpPr>
          <p:cNvPr id="8" name="Footer Placeholder 7">
            <a:extLst>
              <a:ext uri="{FF2B5EF4-FFF2-40B4-BE49-F238E27FC236}">
                <a16:creationId xmlns:a16="http://schemas.microsoft.com/office/drawing/2014/main" id="{4C2AC468-6621-4A2A-9B41-4A93308C62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050E74-5D9A-400E-94E8-FE7226AEA64C}"/>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57507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3F1-E1CC-464C-98CF-99305256E8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C44AC2-9146-4164-8AE3-DF8D1835C93A}"/>
              </a:ext>
            </a:extLst>
          </p:cNvPr>
          <p:cNvSpPr>
            <a:spLocks noGrp="1"/>
          </p:cNvSpPr>
          <p:nvPr>
            <p:ph type="dt" sz="half" idx="10"/>
          </p:nvPr>
        </p:nvSpPr>
        <p:spPr/>
        <p:txBody>
          <a:bodyPr/>
          <a:lstStyle/>
          <a:p>
            <a:r>
              <a:rPr lang="en-US"/>
              <a:t>14/11/2023</a:t>
            </a:r>
          </a:p>
        </p:txBody>
      </p:sp>
      <p:sp>
        <p:nvSpPr>
          <p:cNvPr id="4" name="Footer Placeholder 3">
            <a:extLst>
              <a:ext uri="{FF2B5EF4-FFF2-40B4-BE49-F238E27FC236}">
                <a16:creationId xmlns:a16="http://schemas.microsoft.com/office/drawing/2014/main" id="{5D020326-9353-4861-AD81-8C434C1504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41432F-9E11-4A0A-AA04-CEE3543C4F30}"/>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177356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B04674-9CCC-49B3-8FFF-F991EB14A7B1}"/>
              </a:ext>
            </a:extLst>
          </p:cNvPr>
          <p:cNvSpPr>
            <a:spLocks noGrp="1"/>
          </p:cNvSpPr>
          <p:nvPr>
            <p:ph type="dt" sz="half" idx="10"/>
          </p:nvPr>
        </p:nvSpPr>
        <p:spPr/>
        <p:txBody>
          <a:bodyPr/>
          <a:lstStyle/>
          <a:p>
            <a:r>
              <a:rPr lang="en-US"/>
              <a:t>14/11/2023</a:t>
            </a:r>
          </a:p>
        </p:txBody>
      </p:sp>
      <p:sp>
        <p:nvSpPr>
          <p:cNvPr id="3" name="Footer Placeholder 2">
            <a:extLst>
              <a:ext uri="{FF2B5EF4-FFF2-40B4-BE49-F238E27FC236}">
                <a16:creationId xmlns:a16="http://schemas.microsoft.com/office/drawing/2014/main" id="{1926DAEA-C47B-4DC2-BE0B-6417EB6499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8B0250-1EC6-42C6-A721-7F513658EF45}"/>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1157274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71192-459E-43B9-897F-C1A483B1A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E16FCD-BFD3-4931-B956-89B761F06E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9B8A4A-5426-4E5A-883B-66BB24E02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83CC14-184B-4E7E-82CD-38D8CE9C1BAC}"/>
              </a:ext>
            </a:extLst>
          </p:cNvPr>
          <p:cNvSpPr>
            <a:spLocks noGrp="1"/>
          </p:cNvSpPr>
          <p:nvPr>
            <p:ph type="dt" sz="half" idx="10"/>
          </p:nvPr>
        </p:nvSpPr>
        <p:spPr/>
        <p:txBody>
          <a:bodyPr/>
          <a:lstStyle/>
          <a:p>
            <a:r>
              <a:rPr lang="en-US"/>
              <a:t>14/11/2023</a:t>
            </a:r>
          </a:p>
        </p:txBody>
      </p:sp>
      <p:sp>
        <p:nvSpPr>
          <p:cNvPr id="6" name="Footer Placeholder 5">
            <a:extLst>
              <a:ext uri="{FF2B5EF4-FFF2-40B4-BE49-F238E27FC236}">
                <a16:creationId xmlns:a16="http://schemas.microsoft.com/office/drawing/2014/main" id="{6661933D-26A7-4407-A5F4-508885CE27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F7DE8D-0834-4FD1-A304-4EBDD8BD0489}"/>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133229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8C1D-0878-4504-9FE9-A084CA862C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E7B969-938F-4D83-905A-BB60DBBF86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1043D2-8DE1-444D-8D43-11834E1508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BAE2CB-831E-4EF9-8C1D-82DE27E8D152}"/>
              </a:ext>
            </a:extLst>
          </p:cNvPr>
          <p:cNvSpPr>
            <a:spLocks noGrp="1"/>
          </p:cNvSpPr>
          <p:nvPr>
            <p:ph type="dt" sz="half" idx="10"/>
          </p:nvPr>
        </p:nvSpPr>
        <p:spPr/>
        <p:txBody>
          <a:bodyPr/>
          <a:lstStyle/>
          <a:p>
            <a:r>
              <a:rPr lang="en-US"/>
              <a:t>14/11/2023</a:t>
            </a:r>
          </a:p>
        </p:txBody>
      </p:sp>
      <p:sp>
        <p:nvSpPr>
          <p:cNvPr id="6" name="Footer Placeholder 5">
            <a:extLst>
              <a:ext uri="{FF2B5EF4-FFF2-40B4-BE49-F238E27FC236}">
                <a16:creationId xmlns:a16="http://schemas.microsoft.com/office/drawing/2014/main" id="{D4044F4D-6553-49FF-84E4-E2F1651226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B0319F-4071-456C-890F-171C3B0227CB}"/>
              </a:ext>
            </a:extLst>
          </p:cNvPr>
          <p:cNvSpPr>
            <a:spLocks noGrp="1"/>
          </p:cNvSpPr>
          <p:nvPr>
            <p:ph type="sldNum" sz="quarter" idx="12"/>
          </p:nvPr>
        </p:nvSpPr>
        <p:spPr/>
        <p:txBody>
          <a:bodyPr/>
          <a:lstStyle/>
          <a:p>
            <a:fld id="{ABDA06B9-43FC-4D24-86E7-414EC6288AA6}" type="slidenum">
              <a:rPr lang="en-US" smtClean="0"/>
              <a:t>‹#›</a:t>
            </a:fld>
            <a:endParaRPr lang="en-US"/>
          </a:p>
        </p:txBody>
      </p:sp>
    </p:spTree>
    <p:extLst>
      <p:ext uri="{BB962C8B-B14F-4D97-AF65-F5344CB8AC3E}">
        <p14:creationId xmlns:p14="http://schemas.microsoft.com/office/powerpoint/2010/main" val="151396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2D6861-51EF-4549-842A-780B66B9FF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5291B4-79A4-4CF5-A5FA-EDE04ED37E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8C37CB-F56D-495B-ABE5-5F693B2510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14/11/2023</a:t>
            </a:r>
          </a:p>
        </p:txBody>
      </p:sp>
      <p:sp>
        <p:nvSpPr>
          <p:cNvPr id="5" name="Footer Placeholder 4">
            <a:extLst>
              <a:ext uri="{FF2B5EF4-FFF2-40B4-BE49-F238E27FC236}">
                <a16:creationId xmlns:a16="http://schemas.microsoft.com/office/drawing/2014/main" id="{6BBCA6AB-DDD6-4500-92AC-20327DCA02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BD06F9-5BE8-4258-B182-9307D4C50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06B9-43FC-4D24-86E7-414EC6288AA6}" type="slidenum">
              <a:rPr lang="en-US" smtClean="0"/>
              <a:t>‹#›</a:t>
            </a:fld>
            <a:endParaRPr lang="en-US"/>
          </a:p>
        </p:txBody>
      </p:sp>
    </p:spTree>
    <p:extLst>
      <p:ext uri="{BB962C8B-B14F-4D97-AF65-F5344CB8AC3E}">
        <p14:creationId xmlns:p14="http://schemas.microsoft.com/office/powerpoint/2010/main" val="1961266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1.xml"/><Relationship Id="rId14" Type="http://schemas.microsoft.com/office/2007/relationships/diagramDrawing" Target="../diagrams/drawin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0F588-30E8-4E5A-AF14-378D5A1D68DE}"/>
              </a:ext>
            </a:extLst>
          </p:cNvPr>
          <p:cNvSpPr>
            <a:spLocks noGrp="1"/>
          </p:cNvSpPr>
          <p:nvPr>
            <p:ph type="ctrTitle"/>
          </p:nvPr>
        </p:nvSpPr>
        <p:spPr>
          <a:xfrm>
            <a:off x="1423987" y="1122363"/>
            <a:ext cx="9344025" cy="2354293"/>
          </a:xfrm>
        </p:spPr>
        <p:txBody>
          <a:bodyPr>
            <a:normAutofit/>
          </a:bodyPr>
          <a:lstStyle/>
          <a:p>
            <a:r>
              <a:rPr lang="en-GB" sz="3600" b="1" dirty="0">
                <a:latin typeface="Arial" panose="020B0604020202020204" pitchFamily="34" charset="0"/>
                <a:cs typeface="Arial" panose="020B0604020202020204" pitchFamily="34" charset="0"/>
              </a:rPr>
              <a:t>Decadal predictions for the energy-sector</a:t>
            </a:r>
            <a:endParaRPr lang="en-US" sz="36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4A74167-F14B-45D2-93E3-8CEF26E4C702}"/>
              </a:ext>
            </a:extLst>
          </p:cNvPr>
          <p:cNvSpPr>
            <a:spLocks noGrp="1"/>
          </p:cNvSpPr>
          <p:nvPr>
            <p:ph type="subTitle" idx="1"/>
          </p:nvPr>
        </p:nvSpPr>
        <p:spPr/>
        <p:txBody>
          <a:bodyPr>
            <a:normAutofit/>
          </a:bodyPr>
          <a:lstStyle/>
          <a:p>
            <a:r>
              <a:rPr lang="en-GB" sz="2000" dirty="0">
                <a:latin typeface="Arial" panose="020B0604020202020204" pitchFamily="34" charset="0"/>
                <a:cs typeface="Arial" panose="020B0604020202020204" pitchFamily="34" charset="0"/>
              </a:rPr>
              <a:t>Ben Hutchins – 1</a:t>
            </a:r>
            <a:r>
              <a:rPr lang="en-GB" sz="2000" baseline="30000" dirty="0">
                <a:latin typeface="Arial" panose="020B0604020202020204" pitchFamily="34" charset="0"/>
                <a:cs typeface="Arial" panose="020B0604020202020204" pitchFamily="34" charset="0"/>
              </a:rPr>
              <a:t>st</a:t>
            </a:r>
            <a:r>
              <a:rPr lang="en-GB" sz="2000" dirty="0">
                <a:latin typeface="Arial" panose="020B0604020202020204" pitchFamily="34" charset="0"/>
                <a:cs typeface="Arial" panose="020B0604020202020204" pitchFamily="34" charset="0"/>
              </a:rPr>
              <a:t> July 2024</a:t>
            </a:r>
          </a:p>
          <a:p>
            <a:r>
              <a:rPr lang="en-GB" sz="2000" dirty="0" err="1">
                <a:latin typeface="Arial" panose="020B0604020202020204" pitchFamily="34" charset="0"/>
                <a:cs typeface="Arial" panose="020B0604020202020204" pitchFamily="34" charset="0"/>
              </a:rPr>
              <a:t>RMetS</a:t>
            </a:r>
            <a:r>
              <a:rPr lang="en-GB" sz="2000" dirty="0">
                <a:latin typeface="Arial" panose="020B0604020202020204" pitchFamily="34" charset="0"/>
                <a:cs typeface="Arial" panose="020B0604020202020204" pitchFamily="34" charset="0"/>
              </a:rPr>
              <a:t> Early Career and Student Conference</a:t>
            </a:r>
          </a:p>
          <a:p>
            <a:r>
              <a:rPr lang="en-GB" sz="2000" dirty="0">
                <a:latin typeface="Arial" panose="020B0604020202020204" pitchFamily="34" charset="0"/>
                <a:cs typeface="Arial" panose="020B0604020202020204" pitchFamily="34" charset="0"/>
              </a:rPr>
              <a:t>Supervisors: David </a:t>
            </a:r>
            <a:r>
              <a:rPr lang="en-GB" sz="2000" dirty="0" err="1">
                <a:latin typeface="Arial" panose="020B0604020202020204" pitchFamily="34" charset="0"/>
                <a:cs typeface="Arial" panose="020B0604020202020204" pitchFamily="34" charset="0"/>
              </a:rPr>
              <a:t>Brayshaw</a:t>
            </a:r>
            <a:r>
              <a:rPr lang="en-GB" sz="2000" dirty="0">
                <a:latin typeface="Arial" panose="020B0604020202020204" pitchFamily="34" charset="0"/>
                <a:cs typeface="Arial" panose="020B0604020202020204" pitchFamily="34" charset="0"/>
              </a:rPr>
              <a:t>, Len </a:t>
            </a:r>
            <a:r>
              <a:rPr lang="en-GB" sz="2000" dirty="0" err="1">
                <a:latin typeface="Arial" panose="020B0604020202020204" pitchFamily="34" charset="0"/>
                <a:cs typeface="Arial" panose="020B0604020202020204" pitchFamily="34" charset="0"/>
              </a:rPr>
              <a:t>Shaffrey</a:t>
            </a:r>
            <a:r>
              <a:rPr lang="en-GB" sz="2000" dirty="0">
                <a:latin typeface="Arial" panose="020B0604020202020204" pitchFamily="34" charset="0"/>
                <a:cs typeface="Arial" panose="020B0604020202020204" pitchFamily="34" charset="0"/>
              </a:rPr>
              <a:t>, Hazel Thornton, Doug Smith</a:t>
            </a:r>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F7868462-99FC-48B8-966C-E4D9EA0EC9E6}"/>
              </a:ext>
            </a:extLst>
          </p:cNvPr>
          <p:cNvSpPr/>
          <p:nvPr/>
        </p:nvSpPr>
        <p:spPr>
          <a:xfrm>
            <a:off x="0" y="6175190"/>
            <a:ext cx="12192000" cy="682810"/>
          </a:xfrm>
          <a:prstGeom prst="rect">
            <a:avLst/>
          </a:prstGeom>
          <a:solidFill>
            <a:srgbClr val="158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6FBF454-9712-45C0-8841-131C98995341}"/>
              </a:ext>
            </a:extLst>
          </p:cNvPr>
          <p:cNvPicPr>
            <a:picLocks noChangeAspect="1"/>
          </p:cNvPicPr>
          <p:nvPr/>
        </p:nvPicPr>
        <p:blipFill>
          <a:blip r:embed="rId3"/>
          <a:stretch>
            <a:fillRect/>
          </a:stretch>
        </p:blipFill>
        <p:spPr>
          <a:xfrm>
            <a:off x="8476398" y="6301591"/>
            <a:ext cx="1331793" cy="431026"/>
          </a:xfrm>
          <a:prstGeom prst="rect">
            <a:avLst/>
          </a:prstGeom>
        </p:spPr>
      </p:pic>
      <p:pic>
        <p:nvPicPr>
          <p:cNvPr id="7" name="Picture 6">
            <a:extLst>
              <a:ext uri="{FF2B5EF4-FFF2-40B4-BE49-F238E27FC236}">
                <a16:creationId xmlns:a16="http://schemas.microsoft.com/office/drawing/2014/main" id="{767E1E2F-F955-4EE5-AA79-F1F06314B2F3}"/>
              </a:ext>
            </a:extLst>
          </p:cNvPr>
          <p:cNvPicPr>
            <a:picLocks noChangeAspect="1"/>
          </p:cNvPicPr>
          <p:nvPr/>
        </p:nvPicPr>
        <p:blipFill>
          <a:blip r:embed="rId4"/>
          <a:stretch>
            <a:fillRect/>
          </a:stretch>
        </p:blipFill>
        <p:spPr>
          <a:xfrm>
            <a:off x="10015539" y="6176210"/>
            <a:ext cx="2176461" cy="682811"/>
          </a:xfrm>
          <a:prstGeom prst="rect">
            <a:avLst/>
          </a:prstGeom>
        </p:spPr>
      </p:pic>
    </p:spTree>
    <p:extLst>
      <p:ext uri="{BB962C8B-B14F-4D97-AF65-F5344CB8AC3E}">
        <p14:creationId xmlns:p14="http://schemas.microsoft.com/office/powerpoint/2010/main" val="2071369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05E1-99BE-4C1D-9FFD-FB6D3262554E}"/>
              </a:ext>
            </a:extLst>
          </p:cNvPr>
          <p:cNvSpPr>
            <a:spLocks noGrp="1"/>
          </p:cNvSpPr>
          <p:nvPr>
            <p:ph type="title"/>
          </p:nvPr>
        </p:nvSpPr>
        <p:spPr/>
        <p:txBody>
          <a:bodyPr/>
          <a:lstStyle/>
          <a:p>
            <a:r>
              <a:rPr lang="en-GB" b="1" dirty="0"/>
              <a:t>Overview</a:t>
            </a:r>
            <a:endParaRPr lang="en-US" b="1" dirty="0"/>
          </a:p>
        </p:txBody>
      </p:sp>
      <p:sp>
        <p:nvSpPr>
          <p:cNvPr id="4" name="Rectangle 3">
            <a:extLst>
              <a:ext uri="{FF2B5EF4-FFF2-40B4-BE49-F238E27FC236}">
                <a16:creationId xmlns:a16="http://schemas.microsoft.com/office/drawing/2014/main" id="{E490381F-C29B-4562-999B-4F415927BF85}"/>
              </a:ext>
            </a:extLst>
          </p:cNvPr>
          <p:cNvSpPr/>
          <p:nvPr/>
        </p:nvSpPr>
        <p:spPr>
          <a:xfrm>
            <a:off x="0" y="6176210"/>
            <a:ext cx="12192000" cy="681789"/>
          </a:xfrm>
          <a:prstGeom prst="rect">
            <a:avLst/>
          </a:prstGeom>
          <a:solidFill>
            <a:srgbClr val="1584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4C868B3-5170-43A9-B3B7-2BA33490AB0E}"/>
              </a:ext>
            </a:extLst>
          </p:cNvPr>
          <p:cNvSpPr>
            <a:spLocks noGrp="1"/>
          </p:cNvSpPr>
          <p:nvPr>
            <p:ph type="sldNum" sz="quarter" idx="12"/>
          </p:nvPr>
        </p:nvSpPr>
        <p:spPr>
          <a:xfrm>
            <a:off x="378994" y="6334541"/>
            <a:ext cx="459206" cy="393805"/>
          </a:xfrm>
        </p:spPr>
        <p:txBody>
          <a:bodyPr/>
          <a:lstStyle/>
          <a:p>
            <a:fld id="{ABDA06B9-43FC-4D24-86E7-414EC6288AA6}" type="slidenum">
              <a:rPr lang="en-US" smtClean="0">
                <a:solidFill>
                  <a:schemeClr val="bg1"/>
                </a:solidFill>
              </a:rPr>
              <a:t>10</a:t>
            </a:fld>
            <a:endParaRPr lang="en-US" dirty="0">
              <a:solidFill>
                <a:schemeClr val="bg1"/>
              </a:solidFill>
            </a:endParaRPr>
          </a:p>
        </p:txBody>
      </p:sp>
      <p:pic>
        <p:nvPicPr>
          <p:cNvPr id="8" name="Picture 7">
            <a:extLst>
              <a:ext uri="{FF2B5EF4-FFF2-40B4-BE49-F238E27FC236}">
                <a16:creationId xmlns:a16="http://schemas.microsoft.com/office/drawing/2014/main" id="{4644A7A8-415B-448D-BF2F-AC7DDFFB5623}"/>
              </a:ext>
            </a:extLst>
          </p:cNvPr>
          <p:cNvPicPr>
            <a:picLocks noChangeAspect="1"/>
          </p:cNvPicPr>
          <p:nvPr/>
        </p:nvPicPr>
        <p:blipFill>
          <a:blip r:embed="rId3"/>
          <a:stretch>
            <a:fillRect/>
          </a:stretch>
        </p:blipFill>
        <p:spPr>
          <a:xfrm>
            <a:off x="8476398" y="6238916"/>
            <a:ext cx="1331793" cy="431026"/>
          </a:xfrm>
          <a:prstGeom prst="rect">
            <a:avLst/>
          </a:prstGeom>
        </p:spPr>
      </p:pic>
      <p:pic>
        <p:nvPicPr>
          <p:cNvPr id="9" name="Picture 8">
            <a:extLst>
              <a:ext uri="{FF2B5EF4-FFF2-40B4-BE49-F238E27FC236}">
                <a16:creationId xmlns:a16="http://schemas.microsoft.com/office/drawing/2014/main" id="{C3302F66-B0DB-4465-B444-BD089CDEBC18}"/>
              </a:ext>
            </a:extLst>
          </p:cNvPr>
          <p:cNvPicPr>
            <a:picLocks noChangeAspect="1"/>
          </p:cNvPicPr>
          <p:nvPr/>
        </p:nvPicPr>
        <p:blipFill>
          <a:blip r:embed="rId4"/>
          <a:stretch>
            <a:fillRect/>
          </a:stretch>
        </p:blipFill>
        <p:spPr>
          <a:xfrm>
            <a:off x="10015539" y="6113023"/>
            <a:ext cx="2176461" cy="682811"/>
          </a:xfrm>
          <a:prstGeom prst="rect">
            <a:avLst/>
          </a:prstGeom>
        </p:spPr>
      </p:pic>
      <p:sp>
        <p:nvSpPr>
          <p:cNvPr id="16" name="Rectangle 15">
            <a:extLst>
              <a:ext uri="{FF2B5EF4-FFF2-40B4-BE49-F238E27FC236}">
                <a16:creationId xmlns:a16="http://schemas.microsoft.com/office/drawing/2014/main" id="{3F55395A-C4F1-4285-97DF-BE8E8BD122EC}"/>
              </a:ext>
            </a:extLst>
          </p:cNvPr>
          <p:cNvSpPr/>
          <p:nvPr/>
        </p:nvSpPr>
        <p:spPr>
          <a:xfrm>
            <a:off x="-1200" y="6699600"/>
            <a:ext cx="12193200" cy="158400"/>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A67BC6-03BE-4738-9457-336F37B3405D}"/>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3056149-CB63-4AE8-81D5-37767025D279}"/>
              </a:ext>
            </a:extLst>
          </p:cNvPr>
          <p:cNvSpPr>
            <a:spLocks noGrp="1"/>
          </p:cNvSpPr>
          <p:nvPr>
            <p:ph idx="1"/>
          </p:nvPr>
        </p:nvSpPr>
        <p:spPr>
          <a:xfrm>
            <a:off x="838200" y="1825624"/>
            <a:ext cx="10515600" cy="2489701"/>
          </a:xfrm>
          <a:solidFill>
            <a:srgbClr val="E4FFFB"/>
          </a:solidFill>
        </p:spPr>
        <p:txBody>
          <a:bodyPr>
            <a:normAutofit lnSpcReduction="10000"/>
          </a:bodyPr>
          <a:lstStyle/>
          <a:p>
            <a:r>
              <a:rPr lang="en-GB" dirty="0"/>
              <a:t>Motivation</a:t>
            </a:r>
          </a:p>
          <a:p>
            <a:r>
              <a:rPr lang="en-GB" dirty="0"/>
              <a:t>Decadal forecasts for the energy sector</a:t>
            </a:r>
          </a:p>
          <a:p>
            <a:r>
              <a:rPr lang="en-GB" b="1" dirty="0"/>
              <a:t>Decadal predictions for sampling extremes</a:t>
            </a:r>
          </a:p>
          <a:p>
            <a:r>
              <a:rPr lang="en-GB" dirty="0"/>
              <a:t>Challenges</a:t>
            </a:r>
          </a:p>
          <a:p>
            <a:r>
              <a:rPr lang="en-GB" dirty="0"/>
              <a:t>Next steps</a:t>
            </a:r>
          </a:p>
          <a:p>
            <a:endParaRPr lang="en-US" dirty="0"/>
          </a:p>
        </p:txBody>
      </p:sp>
      <p:pic>
        <p:nvPicPr>
          <p:cNvPr id="22" name="Graphic 21" descr="Wind Turbines outline">
            <a:extLst>
              <a:ext uri="{FF2B5EF4-FFF2-40B4-BE49-F238E27FC236}">
                <a16:creationId xmlns:a16="http://schemas.microsoft.com/office/drawing/2014/main" id="{AD94E231-A0BB-448E-8FF4-38A80DD58D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3794" y="4921375"/>
            <a:ext cx="1240006" cy="1240006"/>
          </a:xfrm>
          <a:prstGeom prst="rect">
            <a:avLst/>
          </a:prstGeom>
        </p:spPr>
      </p:pic>
    </p:spTree>
    <p:extLst>
      <p:ext uri="{BB962C8B-B14F-4D97-AF65-F5344CB8AC3E}">
        <p14:creationId xmlns:p14="http://schemas.microsoft.com/office/powerpoint/2010/main" val="274693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78DC-D881-4EB6-8895-7B9CC0779B2F}"/>
              </a:ext>
            </a:extLst>
          </p:cNvPr>
          <p:cNvSpPr>
            <a:spLocks noGrp="1"/>
          </p:cNvSpPr>
          <p:nvPr>
            <p:ph type="title"/>
          </p:nvPr>
        </p:nvSpPr>
        <p:spPr/>
        <p:txBody>
          <a:bodyPr/>
          <a:lstStyle/>
          <a:p>
            <a:r>
              <a:rPr lang="en-GB" dirty="0"/>
              <a:t>How can we use decadal predictions for extremes?</a:t>
            </a:r>
            <a:endParaRPr lang="en-US" dirty="0"/>
          </a:p>
        </p:txBody>
      </p:sp>
      <p:sp>
        <p:nvSpPr>
          <p:cNvPr id="4" name="Slide Number Placeholder 3">
            <a:extLst>
              <a:ext uri="{FF2B5EF4-FFF2-40B4-BE49-F238E27FC236}">
                <a16:creationId xmlns:a16="http://schemas.microsoft.com/office/drawing/2014/main" id="{573070E9-E758-4CAB-BDBF-E41B1B925D5E}"/>
              </a:ext>
            </a:extLst>
          </p:cNvPr>
          <p:cNvSpPr>
            <a:spLocks noGrp="1"/>
          </p:cNvSpPr>
          <p:nvPr>
            <p:ph type="sldNum" sz="quarter" idx="12"/>
          </p:nvPr>
        </p:nvSpPr>
        <p:spPr/>
        <p:txBody>
          <a:bodyPr/>
          <a:lstStyle/>
          <a:p>
            <a:r>
              <a:rPr lang="en-GB" dirty="0"/>
              <a:t>8</a:t>
            </a:r>
            <a:endParaRPr lang="en-US" dirty="0"/>
          </a:p>
        </p:txBody>
      </p:sp>
      <p:sp>
        <p:nvSpPr>
          <p:cNvPr id="5" name="Rectangle 4">
            <a:extLst>
              <a:ext uri="{FF2B5EF4-FFF2-40B4-BE49-F238E27FC236}">
                <a16:creationId xmlns:a16="http://schemas.microsoft.com/office/drawing/2014/main" id="{478C6210-143C-4C77-A59A-098EF3D634D6}"/>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D262E2-578A-4B1C-A093-007403668D5E}"/>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1A7181-ACB9-4EE1-AF51-AC33DDE629BB}"/>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D872E4-520E-4375-A08F-E417D20C1A1C}"/>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F1B2CA-5A10-4E37-BF28-839550BF0AC7}"/>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AEBAD6-8500-46C0-8F2D-7C4D89348C13}"/>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E286D9-3EC9-42E4-9319-D7FE0FB72F98}"/>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9154C1BA-6973-4D0F-BE2E-7106AF8DE9AB}"/>
              </a:ext>
            </a:extLst>
          </p:cNvPr>
          <p:cNvSpPr>
            <a:spLocks noGrp="1"/>
          </p:cNvSpPr>
          <p:nvPr>
            <p:ph idx="1"/>
          </p:nvPr>
        </p:nvSpPr>
        <p:spPr>
          <a:xfrm>
            <a:off x="732842" y="1912088"/>
            <a:ext cx="4343158" cy="3384915"/>
          </a:xfrm>
          <a:solidFill>
            <a:srgbClr val="E4FFFB"/>
          </a:solidFill>
        </p:spPr>
        <p:txBody>
          <a:bodyPr>
            <a:normAutofit/>
          </a:bodyPr>
          <a:lstStyle/>
          <a:p>
            <a:r>
              <a:rPr lang="en-GB" sz="2400" dirty="0"/>
              <a:t>Large ensembles -&gt; many samples of plausible weather</a:t>
            </a:r>
          </a:p>
          <a:p>
            <a:r>
              <a:rPr lang="en-US" sz="2400" dirty="0" err="1"/>
              <a:t>UNprecedented</a:t>
            </a:r>
            <a:r>
              <a:rPr lang="en-US" sz="2400" dirty="0"/>
              <a:t> Simulated Extremes using Ensembles (UNSEEN)</a:t>
            </a:r>
          </a:p>
          <a:p>
            <a:r>
              <a:rPr lang="en-US" sz="2400" dirty="0"/>
              <a:t>Better constrain return periods for extremes (e.g. 1-in-50 year, 1-in-100 year)</a:t>
            </a:r>
            <a:endParaRPr lang="en-GB" sz="2400" dirty="0"/>
          </a:p>
        </p:txBody>
      </p:sp>
      <p:pic>
        <p:nvPicPr>
          <p:cNvPr id="14" name="Picture 13" descr="A graph showing a number of black and blue dots&#10;&#10;Description automatically generated">
            <a:extLst>
              <a:ext uri="{FF2B5EF4-FFF2-40B4-BE49-F238E27FC236}">
                <a16:creationId xmlns:a16="http://schemas.microsoft.com/office/drawing/2014/main" id="{08D13E9F-913C-4CE4-A086-5B3AD200A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4698" y="2132470"/>
            <a:ext cx="6224460" cy="2892854"/>
          </a:xfrm>
          <a:prstGeom prst="rect">
            <a:avLst/>
          </a:prstGeom>
        </p:spPr>
      </p:pic>
      <p:sp>
        <p:nvSpPr>
          <p:cNvPr id="15" name="TextBox 14">
            <a:extLst>
              <a:ext uri="{FF2B5EF4-FFF2-40B4-BE49-F238E27FC236}">
                <a16:creationId xmlns:a16="http://schemas.microsoft.com/office/drawing/2014/main" id="{8C122C09-91AD-47CF-A7C1-A7ED21B6617A}"/>
              </a:ext>
            </a:extLst>
          </p:cNvPr>
          <p:cNvSpPr txBox="1"/>
          <p:nvPr/>
        </p:nvSpPr>
        <p:spPr>
          <a:xfrm>
            <a:off x="838200" y="6354375"/>
            <a:ext cx="6196084" cy="276999"/>
          </a:xfrm>
          <a:prstGeom prst="rect">
            <a:avLst/>
          </a:prstGeom>
          <a:noFill/>
        </p:spPr>
        <p:txBody>
          <a:bodyPr wrap="square" rtlCol="0">
            <a:spAutoFit/>
          </a:bodyPr>
          <a:lstStyle/>
          <a:p>
            <a:r>
              <a:rPr lang="en-GB" sz="1200" dirty="0">
                <a:solidFill>
                  <a:schemeClr val="bg1"/>
                </a:solidFill>
              </a:rPr>
              <a:t>Kay et al. 2023</a:t>
            </a:r>
            <a:endParaRPr lang="en-US" sz="1200" dirty="0">
              <a:solidFill>
                <a:schemeClr val="bg1"/>
              </a:solidFill>
            </a:endParaRPr>
          </a:p>
        </p:txBody>
      </p:sp>
      <p:sp>
        <p:nvSpPr>
          <p:cNvPr id="16" name="TextBox 15">
            <a:extLst>
              <a:ext uri="{FF2B5EF4-FFF2-40B4-BE49-F238E27FC236}">
                <a16:creationId xmlns:a16="http://schemas.microsoft.com/office/drawing/2014/main" id="{4A77FA88-0864-43AB-B21B-57513D611423}"/>
              </a:ext>
            </a:extLst>
          </p:cNvPr>
          <p:cNvSpPr txBox="1"/>
          <p:nvPr/>
        </p:nvSpPr>
        <p:spPr>
          <a:xfrm>
            <a:off x="5583600" y="1763138"/>
            <a:ext cx="6001322" cy="369332"/>
          </a:xfrm>
          <a:prstGeom prst="rect">
            <a:avLst/>
          </a:prstGeom>
          <a:noFill/>
        </p:spPr>
        <p:txBody>
          <a:bodyPr wrap="square" rtlCol="0">
            <a:spAutoFit/>
          </a:bodyPr>
          <a:lstStyle/>
          <a:p>
            <a:r>
              <a:rPr lang="en-GB" b="1" dirty="0"/>
              <a:t>Weekly mean 10m wind speeds over North Sea (DJF)</a:t>
            </a:r>
            <a:endParaRPr lang="en-US" b="1" dirty="0"/>
          </a:p>
        </p:txBody>
      </p:sp>
    </p:spTree>
    <p:extLst>
      <p:ext uri="{BB962C8B-B14F-4D97-AF65-F5344CB8AC3E}">
        <p14:creationId xmlns:p14="http://schemas.microsoft.com/office/powerpoint/2010/main" val="123619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7E1B-2C60-442C-892C-BC677B41026D}"/>
              </a:ext>
            </a:extLst>
          </p:cNvPr>
          <p:cNvSpPr>
            <a:spLocks noGrp="1"/>
          </p:cNvSpPr>
          <p:nvPr>
            <p:ph type="title"/>
          </p:nvPr>
        </p:nvSpPr>
        <p:spPr/>
        <p:txBody>
          <a:bodyPr/>
          <a:lstStyle/>
          <a:p>
            <a:r>
              <a:rPr lang="en-GB" dirty="0"/>
              <a:t>Can we quantify low wind speed winters?</a:t>
            </a:r>
            <a:endParaRPr lang="en-US" dirty="0"/>
          </a:p>
        </p:txBody>
      </p:sp>
      <p:sp>
        <p:nvSpPr>
          <p:cNvPr id="4" name="Slide Number Placeholder 3">
            <a:extLst>
              <a:ext uri="{FF2B5EF4-FFF2-40B4-BE49-F238E27FC236}">
                <a16:creationId xmlns:a16="http://schemas.microsoft.com/office/drawing/2014/main" id="{0FB4D2B5-1EB7-42D2-B72D-F35F5E6BD981}"/>
              </a:ext>
            </a:extLst>
          </p:cNvPr>
          <p:cNvSpPr>
            <a:spLocks noGrp="1"/>
          </p:cNvSpPr>
          <p:nvPr>
            <p:ph type="sldNum" sz="quarter" idx="12"/>
          </p:nvPr>
        </p:nvSpPr>
        <p:spPr/>
        <p:txBody>
          <a:bodyPr/>
          <a:lstStyle/>
          <a:p>
            <a:r>
              <a:rPr lang="en-US" dirty="0"/>
              <a:t>9</a:t>
            </a:r>
          </a:p>
        </p:txBody>
      </p:sp>
      <p:sp>
        <p:nvSpPr>
          <p:cNvPr id="5" name="Rectangle 4">
            <a:extLst>
              <a:ext uri="{FF2B5EF4-FFF2-40B4-BE49-F238E27FC236}">
                <a16:creationId xmlns:a16="http://schemas.microsoft.com/office/drawing/2014/main" id="{A7561E05-2886-494B-AE8A-9D6C238DC125}"/>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07A0D4-9511-4E50-80BD-75E108C72A8C}"/>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6C1E41-9FEE-405E-B0DB-EC698E1DC3F2}"/>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2C3AF4-735B-42A0-9DB1-47DAD25D2E38}"/>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6DE3B2-9CA0-4604-A865-E151C9F3CD54}"/>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1C1891-FC4A-47D8-A238-D119F9850C75}"/>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DF9B4F-0362-452E-9E5D-2B5C5FFD2076}"/>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6BC928-DB4E-489C-95CD-2E5E7E1CE7C3}"/>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7CB5BFCA-735D-433E-A107-62720F237916}"/>
              </a:ext>
            </a:extLst>
          </p:cNvPr>
          <p:cNvSpPr>
            <a:spLocks noGrp="1"/>
          </p:cNvSpPr>
          <p:nvPr>
            <p:ph idx="1"/>
          </p:nvPr>
        </p:nvSpPr>
        <p:spPr>
          <a:xfrm>
            <a:off x="732842" y="1912088"/>
            <a:ext cx="4343158" cy="3384915"/>
          </a:xfrm>
          <a:solidFill>
            <a:srgbClr val="E4FFFB"/>
          </a:solidFill>
        </p:spPr>
        <p:txBody>
          <a:bodyPr>
            <a:normAutofit/>
          </a:bodyPr>
          <a:lstStyle/>
          <a:p>
            <a:r>
              <a:rPr lang="en-GB" sz="2400" dirty="0"/>
              <a:t>Verify that model is producing realistic events</a:t>
            </a:r>
          </a:p>
          <a:p>
            <a:pPr lvl="1"/>
            <a:r>
              <a:rPr lang="en-GB" sz="2000" dirty="0"/>
              <a:t>Stability</a:t>
            </a:r>
          </a:p>
          <a:p>
            <a:pPr lvl="1"/>
            <a:r>
              <a:rPr lang="en-GB" sz="2000" dirty="0"/>
              <a:t>Independence</a:t>
            </a:r>
          </a:p>
          <a:p>
            <a:pPr lvl="1"/>
            <a:r>
              <a:rPr lang="en-GB" sz="2000" dirty="0"/>
              <a:t>Fidelity</a:t>
            </a:r>
          </a:p>
          <a:p>
            <a:r>
              <a:rPr lang="en-GB" sz="2400" dirty="0"/>
              <a:t>More samples of extreme winters (beneath 20</a:t>
            </a:r>
            <a:r>
              <a:rPr lang="en-GB" sz="2400" baseline="30000" dirty="0"/>
              <a:t>th</a:t>
            </a:r>
            <a:r>
              <a:rPr lang="en-GB" sz="2400" dirty="0"/>
              <a:t> percentile)</a:t>
            </a:r>
          </a:p>
          <a:p>
            <a:r>
              <a:rPr lang="en-GB" sz="2400" dirty="0"/>
              <a:t>Unprecedented winters</a:t>
            </a:r>
          </a:p>
        </p:txBody>
      </p:sp>
      <p:pic>
        <p:nvPicPr>
          <p:cNvPr id="15" name="Picture 14" descr="A graph showing the number of numbers&#10;&#10;Description automatically generated with medium confidence">
            <a:extLst>
              <a:ext uri="{FF2B5EF4-FFF2-40B4-BE49-F238E27FC236}">
                <a16:creationId xmlns:a16="http://schemas.microsoft.com/office/drawing/2014/main" id="{44449B47-C8AA-442B-80F4-021EA5EEE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9869" y="1912088"/>
            <a:ext cx="6769830" cy="3384915"/>
          </a:xfrm>
          <a:prstGeom prst="rect">
            <a:avLst/>
          </a:prstGeom>
        </p:spPr>
      </p:pic>
      <p:sp>
        <p:nvSpPr>
          <p:cNvPr id="16" name="TextBox 15">
            <a:extLst>
              <a:ext uri="{FF2B5EF4-FFF2-40B4-BE49-F238E27FC236}">
                <a16:creationId xmlns:a16="http://schemas.microsoft.com/office/drawing/2014/main" id="{B99E4704-8502-4FE1-BF0A-C465E20D78E0}"/>
              </a:ext>
            </a:extLst>
          </p:cNvPr>
          <p:cNvSpPr txBox="1"/>
          <p:nvPr/>
        </p:nvSpPr>
        <p:spPr>
          <a:xfrm>
            <a:off x="5614123" y="1566793"/>
            <a:ext cx="6001322" cy="369332"/>
          </a:xfrm>
          <a:prstGeom prst="rect">
            <a:avLst/>
          </a:prstGeom>
          <a:noFill/>
        </p:spPr>
        <p:txBody>
          <a:bodyPr wrap="square" rtlCol="0">
            <a:spAutoFit/>
          </a:bodyPr>
          <a:lstStyle/>
          <a:p>
            <a:r>
              <a:rPr lang="en-GB" b="1" dirty="0"/>
              <a:t>Seasonal mean 10m wind speeds over UK (ONDJFM)</a:t>
            </a:r>
            <a:endParaRPr lang="en-US" b="1" dirty="0"/>
          </a:p>
        </p:txBody>
      </p:sp>
      <p:pic>
        <p:nvPicPr>
          <p:cNvPr id="18" name="Picture 17" descr="A collage of graphs and diagrams&#10;&#10;Description automatically generated">
            <a:extLst>
              <a:ext uri="{FF2B5EF4-FFF2-40B4-BE49-F238E27FC236}">
                <a16:creationId xmlns:a16="http://schemas.microsoft.com/office/drawing/2014/main" id="{7DB911B1-8FFC-44F7-AD75-C4109F9CD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149" y="1312885"/>
            <a:ext cx="4757269" cy="4579079"/>
          </a:xfrm>
          <a:prstGeom prst="rect">
            <a:avLst/>
          </a:prstGeom>
        </p:spPr>
      </p:pic>
      <p:sp>
        <p:nvSpPr>
          <p:cNvPr id="19" name="TextBox 18">
            <a:extLst>
              <a:ext uri="{FF2B5EF4-FFF2-40B4-BE49-F238E27FC236}">
                <a16:creationId xmlns:a16="http://schemas.microsoft.com/office/drawing/2014/main" id="{97293F09-3FED-4EB0-972D-2A443A2B0BBF}"/>
              </a:ext>
            </a:extLst>
          </p:cNvPr>
          <p:cNvSpPr txBox="1"/>
          <p:nvPr/>
        </p:nvSpPr>
        <p:spPr>
          <a:xfrm>
            <a:off x="10634565" y="3417759"/>
            <a:ext cx="1649185" cy="369332"/>
          </a:xfrm>
          <a:prstGeom prst="rect">
            <a:avLst/>
          </a:prstGeom>
          <a:noFill/>
        </p:spPr>
        <p:txBody>
          <a:bodyPr wrap="square" rtlCol="0">
            <a:spAutoFit/>
          </a:bodyPr>
          <a:lstStyle/>
          <a:p>
            <a:r>
              <a:rPr lang="en-GB" b="1" dirty="0"/>
              <a:t>Fidelity</a:t>
            </a:r>
            <a:endParaRPr lang="en-US" b="1" dirty="0"/>
          </a:p>
        </p:txBody>
      </p:sp>
      <p:sp>
        <p:nvSpPr>
          <p:cNvPr id="20" name="TextBox 19">
            <a:extLst>
              <a:ext uri="{FF2B5EF4-FFF2-40B4-BE49-F238E27FC236}">
                <a16:creationId xmlns:a16="http://schemas.microsoft.com/office/drawing/2014/main" id="{ED17C37B-D0C8-4C1E-ADD6-F084985569D6}"/>
              </a:ext>
            </a:extLst>
          </p:cNvPr>
          <p:cNvSpPr txBox="1"/>
          <p:nvPr/>
        </p:nvSpPr>
        <p:spPr>
          <a:xfrm>
            <a:off x="5296986" y="3417759"/>
            <a:ext cx="1977922" cy="369332"/>
          </a:xfrm>
          <a:prstGeom prst="rect">
            <a:avLst/>
          </a:prstGeom>
          <a:noFill/>
        </p:spPr>
        <p:txBody>
          <a:bodyPr wrap="square" rtlCol="0">
            <a:spAutoFit/>
          </a:bodyPr>
          <a:lstStyle/>
          <a:p>
            <a:r>
              <a:rPr lang="en-GB" b="1" dirty="0"/>
              <a:t>Independence</a:t>
            </a:r>
            <a:endParaRPr lang="en-US" b="1" dirty="0"/>
          </a:p>
        </p:txBody>
      </p:sp>
      <p:sp>
        <p:nvSpPr>
          <p:cNvPr id="21" name="TextBox 20">
            <a:extLst>
              <a:ext uri="{FF2B5EF4-FFF2-40B4-BE49-F238E27FC236}">
                <a16:creationId xmlns:a16="http://schemas.microsoft.com/office/drawing/2014/main" id="{A409489B-EEFA-4723-8246-B645B6455CA8}"/>
              </a:ext>
            </a:extLst>
          </p:cNvPr>
          <p:cNvSpPr txBox="1"/>
          <p:nvPr/>
        </p:nvSpPr>
        <p:spPr>
          <a:xfrm>
            <a:off x="5411556" y="1160727"/>
            <a:ext cx="1649185" cy="369332"/>
          </a:xfrm>
          <a:prstGeom prst="rect">
            <a:avLst/>
          </a:prstGeom>
          <a:noFill/>
        </p:spPr>
        <p:txBody>
          <a:bodyPr wrap="square" rtlCol="0">
            <a:spAutoFit/>
          </a:bodyPr>
          <a:lstStyle/>
          <a:p>
            <a:r>
              <a:rPr lang="en-GB" b="1" dirty="0"/>
              <a:t>Stability</a:t>
            </a:r>
            <a:endParaRPr lang="en-US" b="1" dirty="0"/>
          </a:p>
        </p:txBody>
      </p:sp>
      <p:sp>
        <p:nvSpPr>
          <p:cNvPr id="22" name="Rectangle 21">
            <a:extLst>
              <a:ext uri="{FF2B5EF4-FFF2-40B4-BE49-F238E27FC236}">
                <a16:creationId xmlns:a16="http://schemas.microsoft.com/office/drawing/2014/main" id="{D5A3216A-9A6A-4926-8445-B78AB2798E33}"/>
              </a:ext>
            </a:extLst>
          </p:cNvPr>
          <p:cNvSpPr/>
          <p:nvPr/>
        </p:nvSpPr>
        <p:spPr>
          <a:xfrm>
            <a:off x="6236149" y="3609974"/>
            <a:ext cx="4937373" cy="2281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F87041-5736-4EE6-BA24-92707EE503B2}"/>
              </a:ext>
            </a:extLst>
          </p:cNvPr>
          <p:cNvSpPr/>
          <p:nvPr/>
        </p:nvSpPr>
        <p:spPr>
          <a:xfrm>
            <a:off x="8720254" y="3609973"/>
            <a:ext cx="2503066" cy="23398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22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ntr" presetSubtype="0" fill="hold" grpId="2"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xit" presetSubtype="0" fill="hold" grpId="3"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xEl>
                                              <p:pRg st="4" end="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19" grpId="1"/>
      <p:bldP spid="20" grpId="0"/>
      <p:bldP spid="20" grpId="1"/>
      <p:bldP spid="21" grpId="0"/>
      <p:bldP spid="21" grpId="1"/>
      <p:bldP spid="22" grpId="0" animBg="1"/>
      <p:bldP spid="22" grpId="1" animBg="1"/>
      <p:bldP spid="23" grpId="0" animBg="1"/>
      <p:bldP spid="23" grpId="1" animBg="1"/>
      <p:bldP spid="23" grpId="2" animBg="1"/>
      <p:bldP spid="23" grpId="3"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05E1-99BE-4C1D-9FFD-FB6D3262554E}"/>
              </a:ext>
            </a:extLst>
          </p:cNvPr>
          <p:cNvSpPr>
            <a:spLocks noGrp="1"/>
          </p:cNvSpPr>
          <p:nvPr>
            <p:ph type="title"/>
          </p:nvPr>
        </p:nvSpPr>
        <p:spPr/>
        <p:txBody>
          <a:bodyPr/>
          <a:lstStyle/>
          <a:p>
            <a:r>
              <a:rPr lang="en-GB" b="1" dirty="0"/>
              <a:t>Overview</a:t>
            </a:r>
            <a:endParaRPr lang="en-US" b="1" dirty="0"/>
          </a:p>
        </p:txBody>
      </p:sp>
      <p:sp>
        <p:nvSpPr>
          <p:cNvPr id="4" name="Rectangle 3">
            <a:extLst>
              <a:ext uri="{FF2B5EF4-FFF2-40B4-BE49-F238E27FC236}">
                <a16:creationId xmlns:a16="http://schemas.microsoft.com/office/drawing/2014/main" id="{E490381F-C29B-4562-999B-4F415927BF85}"/>
              </a:ext>
            </a:extLst>
          </p:cNvPr>
          <p:cNvSpPr/>
          <p:nvPr/>
        </p:nvSpPr>
        <p:spPr>
          <a:xfrm>
            <a:off x="0" y="6176210"/>
            <a:ext cx="12192000" cy="681789"/>
          </a:xfrm>
          <a:prstGeom prst="rect">
            <a:avLst/>
          </a:prstGeom>
          <a:solidFill>
            <a:srgbClr val="1584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4C868B3-5170-43A9-B3B7-2BA33490AB0E}"/>
              </a:ext>
            </a:extLst>
          </p:cNvPr>
          <p:cNvSpPr>
            <a:spLocks noGrp="1"/>
          </p:cNvSpPr>
          <p:nvPr>
            <p:ph type="sldNum" sz="quarter" idx="12"/>
          </p:nvPr>
        </p:nvSpPr>
        <p:spPr>
          <a:xfrm>
            <a:off x="378994" y="6334541"/>
            <a:ext cx="459206" cy="393805"/>
          </a:xfrm>
        </p:spPr>
        <p:txBody>
          <a:bodyPr/>
          <a:lstStyle/>
          <a:p>
            <a:fld id="{ABDA06B9-43FC-4D24-86E7-414EC6288AA6}" type="slidenum">
              <a:rPr lang="en-US" smtClean="0">
                <a:solidFill>
                  <a:schemeClr val="bg1"/>
                </a:solidFill>
              </a:rPr>
              <a:t>13</a:t>
            </a:fld>
            <a:endParaRPr lang="en-US" dirty="0">
              <a:solidFill>
                <a:schemeClr val="bg1"/>
              </a:solidFill>
            </a:endParaRPr>
          </a:p>
        </p:txBody>
      </p:sp>
      <p:pic>
        <p:nvPicPr>
          <p:cNvPr id="8" name="Picture 7">
            <a:extLst>
              <a:ext uri="{FF2B5EF4-FFF2-40B4-BE49-F238E27FC236}">
                <a16:creationId xmlns:a16="http://schemas.microsoft.com/office/drawing/2014/main" id="{4644A7A8-415B-448D-BF2F-AC7DDFFB5623}"/>
              </a:ext>
            </a:extLst>
          </p:cNvPr>
          <p:cNvPicPr>
            <a:picLocks noChangeAspect="1"/>
          </p:cNvPicPr>
          <p:nvPr/>
        </p:nvPicPr>
        <p:blipFill>
          <a:blip r:embed="rId3"/>
          <a:stretch>
            <a:fillRect/>
          </a:stretch>
        </p:blipFill>
        <p:spPr>
          <a:xfrm>
            <a:off x="8476398" y="6238916"/>
            <a:ext cx="1331793" cy="431026"/>
          </a:xfrm>
          <a:prstGeom prst="rect">
            <a:avLst/>
          </a:prstGeom>
        </p:spPr>
      </p:pic>
      <p:pic>
        <p:nvPicPr>
          <p:cNvPr id="9" name="Picture 8">
            <a:extLst>
              <a:ext uri="{FF2B5EF4-FFF2-40B4-BE49-F238E27FC236}">
                <a16:creationId xmlns:a16="http://schemas.microsoft.com/office/drawing/2014/main" id="{C3302F66-B0DB-4465-B444-BD089CDEBC18}"/>
              </a:ext>
            </a:extLst>
          </p:cNvPr>
          <p:cNvPicPr>
            <a:picLocks noChangeAspect="1"/>
          </p:cNvPicPr>
          <p:nvPr/>
        </p:nvPicPr>
        <p:blipFill>
          <a:blip r:embed="rId4"/>
          <a:stretch>
            <a:fillRect/>
          </a:stretch>
        </p:blipFill>
        <p:spPr>
          <a:xfrm>
            <a:off x="10015539" y="6113023"/>
            <a:ext cx="2176461" cy="682811"/>
          </a:xfrm>
          <a:prstGeom prst="rect">
            <a:avLst/>
          </a:prstGeom>
        </p:spPr>
      </p:pic>
      <p:sp>
        <p:nvSpPr>
          <p:cNvPr id="16" name="Rectangle 15">
            <a:extLst>
              <a:ext uri="{FF2B5EF4-FFF2-40B4-BE49-F238E27FC236}">
                <a16:creationId xmlns:a16="http://schemas.microsoft.com/office/drawing/2014/main" id="{3F55395A-C4F1-4285-97DF-BE8E8BD122EC}"/>
              </a:ext>
            </a:extLst>
          </p:cNvPr>
          <p:cNvSpPr/>
          <p:nvPr/>
        </p:nvSpPr>
        <p:spPr>
          <a:xfrm>
            <a:off x="-1200" y="6699600"/>
            <a:ext cx="12193200" cy="158400"/>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A67BC6-03BE-4738-9457-336F37B3405D}"/>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3056149-CB63-4AE8-81D5-37767025D279}"/>
              </a:ext>
            </a:extLst>
          </p:cNvPr>
          <p:cNvSpPr>
            <a:spLocks noGrp="1"/>
          </p:cNvSpPr>
          <p:nvPr>
            <p:ph idx="1"/>
          </p:nvPr>
        </p:nvSpPr>
        <p:spPr>
          <a:xfrm>
            <a:off x="838200" y="1825624"/>
            <a:ext cx="10515600" cy="2489701"/>
          </a:xfrm>
          <a:solidFill>
            <a:srgbClr val="E4FFFB"/>
          </a:solidFill>
        </p:spPr>
        <p:txBody>
          <a:bodyPr>
            <a:normAutofit lnSpcReduction="10000"/>
          </a:bodyPr>
          <a:lstStyle/>
          <a:p>
            <a:r>
              <a:rPr lang="en-GB" dirty="0"/>
              <a:t>Motivation</a:t>
            </a:r>
          </a:p>
          <a:p>
            <a:r>
              <a:rPr lang="en-GB" dirty="0"/>
              <a:t>Decadal forecasts for the energy sector</a:t>
            </a:r>
          </a:p>
          <a:p>
            <a:r>
              <a:rPr lang="en-GB" b="1" dirty="0"/>
              <a:t>Decadal predictions for sampling extremes</a:t>
            </a:r>
          </a:p>
          <a:p>
            <a:r>
              <a:rPr lang="en-GB" dirty="0"/>
              <a:t>Challenges</a:t>
            </a:r>
          </a:p>
          <a:p>
            <a:r>
              <a:rPr lang="en-GB" dirty="0"/>
              <a:t>Next steps</a:t>
            </a:r>
          </a:p>
          <a:p>
            <a:endParaRPr lang="en-US" dirty="0"/>
          </a:p>
        </p:txBody>
      </p:sp>
      <p:pic>
        <p:nvPicPr>
          <p:cNvPr id="22" name="Graphic 21" descr="Wind Turbines outline">
            <a:extLst>
              <a:ext uri="{FF2B5EF4-FFF2-40B4-BE49-F238E27FC236}">
                <a16:creationId xmlns:a16="http://schemas.microsoft.com/office/drawing/2014/main" id="{AD94E231-A0BB-448E-8FF4-38A80DD58D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3794" y="4921375"/>
            <a:ext cx="1240006" cy="1240006"/>
          </a:xfrm>
          <a:prstGeom prst="rect">
            <a:avLst/>
          </a:prstGeom>
        </p:spPr>
      </p:pic>
    </p:spTree>
    <p:extLst>
      <p:ext uri="{BB962C8B-B14F-4D97-AF65-F5344CB8AC3E}">
        <p14:creationId xmlns:p14="http://schemas.microsoft.com/office/powerpoint/2010/main" val="102007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8854-AC66-4039-BDA3-169F57EB8489}"/>
              </a:ext>
            </a:extLst>
          </p:cNvPr>
          <p:cNvSpPr>
            <a:spLocks noGrp="1"/>
          </p:cNvSpPr>
          <p:nvPr>
            <p:ph type="title"/>
          </p:nvPr>
        </p:nvSpPr>
        <p:spPr/>
        <p:txBody>
          <a:bodyPr/>
          <a:lstStyle/>
          <a:p>
            <a:r>
              <a:rPr lang="en-GB" dirty="0"/>
              <a:t>How can these predictions be useful for ESO?</a:t>
            </a:r>
            <a:endParaRPr lang="en-US" dirty="0"/>
          </a:p>
        </p:txBody>
      </p:sp>
      <p:sp>
        <p:nvSpPr>
          <p:cNvPr id="4" name="Slide Number Placeholder 3">
            <a:extLst>
              <a:ext uri="{FF2B5EF4-FFF2-40B4-BE49-F238E27FC236}">
                <a16:creationId xmlns:a16="http://schemas.microsoft.com/office/drawing/2014/main" id="{6EE537B3-85F8-417D-8E75-56E1BAB31557}"/>
              </a:ext>
            </a:extLst>
          </p:cNvPr>
          <p:cNvSpPr>
            <a:spLocks noGrp="1"/>
          </p:cNvSpPr>
          <p:nvPr>
            <p:ph type="sldNum" sz="quarter" idx="12"/>
          </p:nvPr>
        </p:nvSpPr>
        <p:spPr/>
        <p:txBody>
          <a:bodyPr/>
          <a:lstStyle/>
          <a:p>
            <a:r>
              <a:rPr lang="en-GB" dirty="0"/>
              <a:t>10</a:t>
            </a:r>
            <a:endParaRPr lang="en-US" dirty="0"/>
          </a:p>
        </p:txBody>
      </p:sp>
      <p:sp>
        <p:nvSpPr>
          <p:cNvPr id="5" name="Rectangle 4">
            <a:extLst>
              <a:ext uri="{FF2B5EF4-FFF2-40B4-BE49-F238E27FC236}">
                <a16:creationId xmlns:a16="http://schemas.microsoft.com/office/drawing/2014/main" id="{6A99DEEF-501A-41E4-B387-634349EEAE90}"/>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8D60B44-1396-4FAF-ACCF-9E061982171B}"/>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B1FA14-6952-4E4C-8169-BEE8AEFA0EDF}"/>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88F898-7665-462F-A697-B8C3D225D6CD}"/>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BD2876-DEFF-4B73-8E62-F0F5217B0532}"/>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09FA35-8D38-4372-BD5D-D46ABCF43659}"/>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A8C078-1217-4579-BBD6-37C4D17A6908}"/>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9FC029-80D5-4840-968C-B7AF420F03EE}"/>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17450CB-B91D-45DB-AEC2-A6866C82D2B1}"/>
              </a:ext>
            </a:extLst>
          </p:cNvPr>
          <p:cNvSpPr/>
          <p:nvPr/>
        </p:nvSpPr>
        <p:spPr>
          <a:xfrm>
            <a:off x="8131202"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7B071BCA-1C63-4BCB-95CB-D860ECB24B71}"/>
              </a:ext>
            </a:extLst>
          </p:cNvPr>
          <p:cNvSpPr>
            <a:spLocks noGrp="1"/>
          </p:cNvSpPr>
          <p:nvPr>
            <p:ph idx="1"/>
          </p:nvPr>
        </p:nvSpPr>
        <p:spPr>
          <a:xfrm>
            <a:off x="838200" y="4459355"/>
            <a:ext cx="10515600" cy="1532371"/>
          </a:xfrm>
          <a:solidFill>
            <a:srgbClr val="E4FFFB"/>
          </a:solidFill>
        </p:spPr>
        <p:txBody>
          <a:bodyPr>
            <a:normAutofit fontScale="92500" lnSpcReduction="10000"/>
          </a:bodyPr>
          <a:lstStyle/>
          <a:p>
            <a:r>
              <a:rPr lang="en-GB" dirty="0"/>
              <a:t>Resource adequacy:</a:t>
            </a:r>
          </a:p>
          <a:p>
            <a:pPr lvl="1"/>
            <a:r>
              <a:rPr lang="en-GB" dirty="0"/>
              <a:t>Limited sample of historic weather</a:t>
            </a:r>
          </a:p>
          <a:p>
            <a:r>
              <a:rPr lang="en-GB" dirty="0"/>
              <a:t>Winter outlook:</a:t>
            </a:r>
          </a:p>
          <a:p>
            <a:pPr lvl="1"/>
            <a:r>
              <a:rPr lang="en-GB" dirty="0"/>
              <a:t>Based on historic weather - no forecast element</a:t>
            </a:r>
          </a:p>
          <a:p>
            <a:endParaRPr lang="en-US" dirty="0"/>
          </a:p>
        </p:txBody>
      </p:sp>
      <p:sp>
        <p:nvSpPr>
          <p:cNvPr id="15" name="TextBox 14">
            <a:extLst>
              <a:ext uri="{FF2B5EF4-FFF2-40B4-BE49-F238E27FC236}">
                <a16:creationId xmlns:a16="http://schemas.microsoft.com/office/drawing/2014/main" id="{5659C166-AD3E-4796-92F4-BFCEE9F39A97}"/>
              </a:ext>
            </a:extLst>
          </p:cNvPr>
          <p:cNvSpPr txBox="1"/>
          <p:nvPr/>
        </p:nvSpPr>
        <p:spPr>
          <a:xfrm>
            <a:off x="838200" y="6354375"/>
            <a:ext cx="6196084" cy="276999"/>
          </a:xfrm>
          <a:prstGeom prst="rect">
            <a:avLst/>
          </a:prstGeom>
          <a:noFill/>
        </p:spPr>
        <p:txBody>
          <a:bodyPr wrap="square" rtlCol="0">
            <a:spAutoFit/>
          </a:bodyPr>
          <a:lstStyle/>
          <a:p>
            <a:r>
              <a:rPr lang="en-GB" sz="1200" dirty="0">
                <a:solidFill>
                  <a:schemeClr val="bg1"/>
                </a:solidFill>
              </a:rPr>
              <a:t>ESO, 2024</a:t>
            </a:r>
            <a:endParaRPr lang="en-US" sz="1200" dirty="0">
              <a:solidFill>
                <a:schemeClr val="bg1"/>
              </a:solidFill>
            </a:endParaRPr>
          </a:p>
        </p:txBody>
      </p:sp>
      <p:pic>
        <p:nvPicPr>
          <p:cNvPr id="17" name="Picture 16">
            <a:extLst>
              <a:ext uri="{FF2B5EF4-FFF2-40B4-BE49-F238E27FC236}">
                <a16:creationId xmlns:a16="http://schemas.microsoft.com/office/drawing/2014/main" id="{46708E3A-9A45-4704-AD02-A865A7848D0F}"/>
              </a:ext>
            </a:extLst>
          </p:cNvPr>
          <p:cNvPicPr>
            <a:picLocks noChangeAspect="1"/>
          </p:cNvPicPr>
          <p:nvPr/>
        </p:nvPicPr>
        <p:blipFill>
          <a:blip r:embed="rId3"/>
          <a:stretch>
            <a:fillRect/>
          </a:stretch>
        </p:blipFill>
        <p:spPr>
          <a:xfrm>
            <a:off x="903078" y="1465196"/>
            <a:ext cx="4172922" cy="2932147"/>
          </a:xfrm>
          <a:prstGeom prst="rect">
            <a:avLst/>
          </a:prstGeom>
        </p:spPr>
      </p:pic>
      <p:pic>
        <p:nvPicPr>
          <p:cNvPr id="19" name="Picture 18">
            <a:extLst>
              <a:ext uri="{FF2B5EF4-FFF2-40B4-BE49-F238E27FC236}">
                <a16:creationId xmlns:a16="http://schemas.microsoft.com/office/drawing/2014/main" id="{15988201-3806-471F-92B9-223BF90107F1}"/>
              </a:ext>
            </a:extLst>
          </p:cNvPr>
          <p:cNvPicPr>
            <a:picLocks noChangeAspect="1"/>
          </p:cNvPicPr>
          <p:nvPr/>
        </p:nvPicPr>
        <p:blipFill rotWithShape="1">
          <a:blip r:embed="rId4"/>
          <a:srcRect l="766" t="2556" r="1284" b="1810"/>
          <a:stretch/>
        </p:blipFill>
        <p:spPr>
          <a:xfrm>
            <a:off x="5689723" y="1509373"/>
            <a:ext cx="5050354" cy="2837340"/>
          </a:xfrm>
          <a:prstGeom prst="rect">
            <a:avLst/>
          </a:prstGeom>
        </p:spPr>
      </p:pic>
      <p:sp>
        <p:nvSpPr>
          <p:cNvPr id="21" name="TextBox 20">
            <a:extLst>
              <a:ext uri="{FF2B5EF4-FFF2-40B4-BE49-F238E27FC236}">
                <a16:creationId xmlns:a16="http://schemas.microsoft.com/office/drawing/2014/main" id="{89EAB7A6-1FAF-4A38-B24A-2A566588CD41}"/>
              </a:ext>
            </a:extLst>
          </p:cNvPr>
          <p:cNvSpPr txBox="1"/>
          <p:nvPr/>
        </p:nvSpPr>
        <p:spPr>
          <a:xfrm>
            <a:off x="303982" y="1261806"/>
            <a:ext cx="5371113" cy="338554"/>
          </a:xfrm>
          <a:prstGeom prst="rect">
            <a:avLst/>
          </a:prstGeom>
          <a:noFill/>
        </p:spPr>
        <p:txBody>
          <a:bodyPr wrap="square" rtlCol="0">
            <a:spAutoFit/>
          </a:bodyPr>
          <a:lstStyle/>
          <a:p>
            <a:r>
              <a:rPr lang="en-GB" sz="1600" b="1" dirty="0"/>
              <a:t>Weather conditional expected energy unserved (EEU)</a:t>
            </a:r>
            <a:endParaRPr lang="en-US" sz="1600" b="1" dirty="0"/>
          </a:p>
        </p:txBody>
      </p:sp>
      <p:sp>
        <p:nvSpPr>
          <p:cNvPr id="22" name="TextBox 21">
            <a:extLst>
              <a:ext uri="{FF2B5EF4-FFF2-40B4-BE49-F238E27FC236}">
                <a16:creationId xmlns:a16="http://schemas.microsoft.com/office/drawing/2014/main" id="{37B72B98-1A3F-4798-AA4A-4B62F6C891D8}"/>
              </a:ext>
            </a:extLst>
          </p:cNvPr>
          <p:cNvSpPr txBox="1"/>
          <p:nvPr/>
        </p:nvSpPr>
        <p:spPr>
          <a:xfrm>
            <a:off x="6091200" y="1318859"/>
            <a:ext cx="4550905" cy="338554"/>
          </a:xfrm>
          <a:prstGeom prst="rect">
            <a:avLst/>
          </a:prstGeom>
          <a:noFill/>
        </p:spPr>
        <p:txBody>
          <a:bodyPr wrap="square" rtlCol="0">
            <a:spAutoFit/>
          </a:bodyPr>
          <a:lstStyle/>
          <a:p>
            <a:r>
              <a:rPr lang="en-GB" sz="1600" b="1" dirty="0"/>
              <a:t>Margin forecast for winter 2024/25 (ONDJFM)</a:t>
            </a:r>
            <a:endParaRPr lang="en-US" sz="1600" b="1" dirty="0"/>
          </a:p>
        </p:txBody>
      </p:sp>
      <p:sp>
        <p:nvSpPr>
          <p:cNvPr id="24" name="TextBox 23">
            <a:extLst>
              <a:ext uri="{FF2B5EF4-FFF2-40B4-BE49-F238E27FC236}">
                <a16:creationId xmlns:a16="http://schemas.microsoft.com/office/drawing/2014/main" id="{F8FADBF4-7262-430C-BCE1-43B2ECCCF8B0}"/>
              </a:ext>
            </a:extLst>
          </p:cNvPr>
          <p:cNvSpPr txBox="1"/>
          <p:nvPr/>
        </p:nvSpPr>
        <p:spPr>
          <a:xfrm>
            <a:off x="10090570" y="3515716"/>
            <a:ext cx="1912737" cy="830997"/>
          </a:xfrm>
          <a:prstGeom prst="rect">
            <a:avLst/>
          </a:prstGeom>
          <a:solidFill>
            <a:schemeClr val="bg2">
              <a:lumMod val="90000"/>
            </a:schemeClr>
          </a:solidFill>
        </p:spPr>
        <p:txBody>
          <a:bodyPr wrap="square" rtlCol="0">
            <a:spAutoFit/>
          </a:bodyPr>
          <a:lstStyle/>
          <a:p>
            <a:r>
              <a:rPr lang="en-GB" sz="1600" dirty="0"/>
              <a:t>(Wind gen. + conventional gen.) – demand</a:t>
            </a:r>
            <a:endParaRPr lang="en-US" sz="1600" dirty="0"/>
          </a:p>
        </p:txBody>
      </p:sp>
    </p:spTree>
    <p:extLst>
      <p:ext uri="{BB962C8B-B14F-4D97-AF65-F5344CB8AC3E}">
        <p14:creationId xmlns:p14="http://schemas.microsoft.com/office/powerpoint/2010/main" val="99739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1F35-03C7-4DB4-AE6D-6FCACCD75232}"/>
              </a:ext>
            </a:extLst>
          </p:cNvPr>
          <p:cNvSpPr>
            <a:spLocks noGrp="1"/>
          </p:cNvSpPr>
          <p:nvPr>
            <p:ph type="title"/>
          </p:nvPr>
        </p:nvSpPr>
        <p:spPr/>
        <p:txBody>
          <a:bodyPr/>
          <a:lstStyle/>
          <a:p>
            <a:r>
              <a:rPr lang="en-GB" dirty="0"/>
              <a:t>Next steps</a:t>
            </a:r>
            <a:endParaRPr lang="en-US" dirty="0"/>
          </a:p>
        </p:txBody>
      </p:sp>
      <p:sp>
        <p:nvSpPr>
          <p:cNvPr id="4" name="Slide Number Placeholder 3">
            <a:extLst>
              <a:ext uri="{FF2B5EF4-FFF2-40B4-BE49-F238E27FC236}">
                <a16:creationId xmlns:a16="http://schemas.microsoft.com/office/drawing/2014/main" id="{60B39FAC-0C72-42E5-8A78-C33F30DAA12F}"/>
              </a:ext>
            </a:extLst>
          </p:cNvPr>
          <p:cNvSpPr>
            <a:spLocks noGrp="1"/>
          </p:cNvSpPr>
          <p:nvPr>
            <p:ph type="sldNum" sz="quarter" idx="12"/>
          </p:nvPr>
        </p:nvSpPr>
        <p:spPr/>
        <p:txBody>
          <a:bodyPr/>
          <a:lstStyle/>
          <a:p>
            <a:r>
              <a:rPr lang="en-US" dirty="0"/>
              <a:t>11</a:t>
            </a:r>
          </a:p>
        </p:txBody>
      </p:sp>
      <p:sp>
        <p:nvSpPr>
          <p:cNvPr id="5" name="Rectangle 4">
            <a:extLst>
              <a:ext uri="{FF2B5EF4-FFF2-40B4-BE49-F238E27FC236}">
                <a16:creationId xmlns:a16="http://schemas.microsoft.com/office/drawing/2014/main" id="{36C610DB-BD20-440C-A8D1-5BFD6FDB3A98}"/>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CD1395-6D78-4B20-9D31-A7BF6466E3EF}"/>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50D49F-4B6D-4BCF-94DA-19BD01FC6D4A}"/>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FD87F7-80EE-48C3-9064-3C8132C1DE6D}"/>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79A25C-4A02-45A5-B41A-BD323A96CC4A}"/>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AEF2AA-62B4-40F8-819B-7E525235EBEF}"/>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A26AC6-E1F0-4340-8A65-36D0540B57E9}"/>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FF5F7A-8EAF-4561-9031-943A12EC2602}"/>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214526-002C-4743-854C-D6F7D130550A}"/>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8FE70D-FC81-421F-9823-A9EB268864D4}"/>
              </a:ext>
            </a:extLst>
          </p:cNvPr>
          <p:cNvSpPr/>
          <p:nvPr/>
        </p:nvSpPr>
        <p:spPr>
          <a:xfrm>
            <a:off x="8131202"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53338B5-98CB-45E8-8C1C-90B2BB6B666E}"/>
              </a:ext>
            </a:extLst>
          </p:cNvPr>
          <p:cNvSpPr/>
          <p:nvPr/>
        </p:nvSpPr>
        <p:spPr>
          <a:xfrm>
            <a:off x="9156004"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F6CFB635-4F88-410E-AAF1-E238E3BBC109}"/>
              </a:ext>
            </a:extLst>
          </p:cNvPr>
          <p:cNvSpPr>
            <a:spLocks noGrp="1"/>
          </p:cNvSpPr>
          <p:nvPr>
            <p:ph idx="1"/>
          </p:nvPr>
        </p:nvSpPr>
        <p:spPr>
          <a:xfrm>
            <a:off x="833400" y="1706392"/>
            <a:ext cx="10515600" cy="3965575"/>
          </a:xfrm>
          <a:solidFill>
            <a:srgbClr val="E4FFFB"/>
          </a:solidFill>
        </p:spPr>
        <p:txBody>
          <a:bodyPr>
            <a:normAutofit lnSpcReduction="10000"/>
          </a:bodyPr>
          <a:lstStyle/>
          <a:p>
            <a:pPr>
              <a:lnSpc>
                <a:spcPct val="100000"/>
              </a:lnSpc>
            </a:pPr>
            <a:r>
              <a:rPr lang="en-GB" dirty="0"/>
              <a:t>Quantify power system stress events using demand-net-renewables.</a:t>
            </a:r>
          </a:p>
          <a:p>
            <a:pPr>
              <a:lnSpc>
                <a:spcPct val="100000"/>
              </a:lnSpc>
            </a:pPr>
            <a:r>
              <a:rPr lang="en-GB" dirty="0"/>
              <a:t>Evaluate the return period for extreme seasonal to multi-year events (e.g. 2009-2011).</a:t>
            </a:r>
          </a:p>
          <a:p>
            <a:pPr>
              <a:lnSpc>
                <a:spcPct val="100000"/>
              </a:lnSpc>
            </a:pPr>
            <a:r>
              <a:rPr lang="en-GB" dirty="0"/>
              <a:t>Estimate the size of energy store needed to mitigate extreme events.</a:t>
            </a:r>
          </a:p>
          <a:p>
            <a:pPr>
              <a:lnSpc>
                <a:spcPct val="100000"/>
              </a:lnSpc>
            </a:pPr>
            <a:r>
              <a:rPr lang="en-GB" dirty="0"/>
              <a:t>Uncertainties:</a:t>
            </a:r>
          </a:p>
          <a:p>
            <a:pPr lvl="1">
              <a:lnSpc>
                <a:spcPct val="100000"/>
              </a:lnSpc>
            </a:pPr>
            <a:r>
              <a:rPr lang="en-GB" dirty="0"/>
              <a:t>Challenging event dependent on model power system.</a:t>
            </a:r>
          </a:p>
          <a:p>
            <a:pPr lvl="1">
              <a:lnSpc>
                <a:spcPct val="100000"/>
              </a:lnSpc>
            </a:pPr>
            <a:r>
              <a:rPr lang="en-GB" dirty="0"/>
              <a:t>Verifying the extremes generated as plausible.</a:t>
            </a:r>
          </a:p>
          <a:p>
            <a:pPr lvl="1">
              <a:lnSpc>
                <a:spcPct val="100000"/>
              </a:lnSpc>
            </a:pPr>
            <a:endParaRPr lang="en-GB" dirty="0"/>
          </a:p>
        </p:txBody>
      </p:sp>
    </p:spTree>
    <p:extLst>
      <p:ext uri="{BB962C8B-B14F-4D97-AF65-F5344CB8AC3E}">
        <p14:creationId xmlns:p14="http://schemas.microsoft.com/office/powerpoint/2010/main" val="786607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8445-5B85-48C9-AD5F-F54D50D3DCD1}"/>
              </a:ext>
            </a:extLst>
          </p:cNvPr>
          <p:cNvSpPr>
            <a:spLocks noGrp="1"/>
          </p:cNvSpPr>
          <p:nvPr>
            <p:ph type="title"/>
          </p:nvPr>
        </p:nvSpPr>
        <p:spPr/>
        <p:txBody>
          <a:bodyPr/>
          <a:lstStyle/>
          <a:p>
            <a:r>
              <a:rPr lang="en-GB" dirty="0"/>
              <a:t>Next steps</a:t>
            </a:r>
            <a:endParaRPr lang="en-US" dirty="0"/>
          </a:p>
        </p:txBody>
      </p:sp>
      <p:sp>
        <p:nvSpPr>
          <p:cNvPr id="4" name="Slide Number Placeholder 3">
            <a:extLst>
              <a:ext uri="{FF2B5EF4-FFF2-40B4-BE49-F238E27FC236}">
                <a16:creationId xmlns:a16="http://schemas.microsoft.com/office/drawing/2014/main" id="{56374F58-1AB2-4F07-AE2E-D5D7BA40EB07}"/>
              </a:ext>
            </a:extLst>
          </p:cNvPr>
          <p:cNvSpPr>
            <a:spLocks noGrp="1"/>
          </p:cNvSpPr>
          <p:nvPr>
            <p:ph type="sldNum" sz="quarter" idx="12"/>
          </p:nvPr>
        </p:nvSpPr>
        <p:spPr/>
        <p:txBody>
          <a:bodyPr/>
          <a:lstStyle/>
          <a:p>
            <a:r>
              <a:rPr lang="en-US" dirty="0"/>
              <a:t>11</a:t>
            </a:r>
          </a:p>
        </p:txBody>
      </p:sp>
      <p:graphicFrame>
        <p:nvGraphicFramePr>
          <p:cNvPr id="6" name="Content Placeholder 2">
            <a:extLst>
              <a:ext uri="{FF2B5EF4-FFF2-40B4-BE49-F238E27FC236}">
                <a16:creationId xmlns:a16="http://schemas.microsoft.com/office/drawing/2014/main" id="{88C71514-9343-4B46-B182-A32F5DB82EAC}"/>
              </a:ext>
            </a:extLst>
          </p:cNvPr>
          <p:cNvGraphicFramePr>
            <a:graphicFrameLocks noGrp="1"/>
          </p:cNvGraphicFramePr>
          <p:nvPr>
            <p:ph idx="1"/>
            <p:extLst>
              <p:ext uri="{D42A27DB-BD31-4B8C-83A1-F6EECF244321}">
                <p14:modId xmlns:p14="http://schemas.microsoft.com/office/powerpoint/2010/main" val="3949065819"/>
              </p:ext>
            </p:extLst>
          </p:nvPr>
        </p:nvGraphicFramePr>
        <p:xfrm>
          <a:off x="524870" y="1652337"/>
          <a:ext cx="5976702" cy="3970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2">
            <a:extLst>
              <a:ext uri="{FF2B5EF4-FFF2-40B4-BE49-F238E27FC236}">
                <a16:creationId xmlns:a16="http://schemas.microsoft.com/office/drawing/2014/main" id="{1D4F5DC1-29DF-449D-A211-2382E48E43C3}"/>
              </a:ext>
            </a:extLst>
          </p:cNvPr>
          <p:cNvGraphicFramePr>
            <a:graphicFrameLocks/>
          </p:cNvGraphicFramePr>
          <p:nvPr>
            <p:extLst>
              <p:ext uri="{D42A27DB-BD31-4B8C-83A1-F6EECF244321}">
                <p14:modId xmlns:p14="http://schemas.microsoft.com/office/powerpoint/2010/main" val="2044258144"/>
              </p:ext>
            </p:extLst>
          </p:nvPr>
        </p:nvGraphicFramePr>
        <p:xfrm>
          <a:off x="6814902" y="1696955"/>
          <a:ext cx="4852228" cy="37805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ectangle 9">
            <a:extLst>
              <a:ext uri="{FF2B5EF4-FFF2-40B4-BE49-F238E27FC236}">
                <a16:creationId xmlns:a16="http://schemas.microsoft.com/office/drawing/2014/main" id="{51A233B6-54B9-42BA-B5ED-6866262D8748}"/>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49B8DCB-1ABE-45A4-AEB9-4AC5358264EE}"/>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3AAC4C-0FF7-4EC3-B0D8-69C3CA752C6B}"/>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36067C-DCE0-4E61-831C-CBFA05E39141}"/>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6B4AE-89BC-4045-9063-2B8CF1A0172A}"/>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28ACF2-8A4C-485E-9319-91B4976C480B}"/>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E1C9A8-B362-43A5-B170-ACFF0BD630A1}"/>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B879755-AEEB-4D70-91A3-91137E483818}"/>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26C2FA-2A3E-4AF3-B8B3-262BC49022C2}"/>
              </a:ext>
            </a:extLst>
          </p:cNvPr>
          <p:cNvSpPr/>
          <p:nvPr/>
        </p:nvSpPr>
        <p:spPr>
          <a:xfrm>
            <a:off x="8131202"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44C660-FEA1-4685-AC00-3EFA2939C5E2}"/>
              </a:ext>
            </a:extLst>
          </p:cNvPr>
          <p:cNvSpPr/>
          <p:nvPr/>
        </p:nvSpPr>
        <p:spPr>
          <a:xfrm>
            <a:off x="9156004"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0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6D2EEDDF-7D57-4417-A1BF-37C5FBDA12A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A793AA80-1264-4009-86EE-575C1274A7A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78FE2F60-CDB6-4B8B-BE7A-5ABB50A22D6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3C2713C7-975E-444C-A7D4-C1955150AA8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5DD81260-CB08-4894-BC1F-137901F86AB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7FBE0C89-6F2C-420B-9451-5431394F82C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BA4AE979-0FA4-4BEF-811B-1D89CE25E73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7DF5593B-7341-4F42-8C02-60C682AED3F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2A26DD82-0D22-4410-B601-1052D3AAF2F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graphicEl>
                                              <a:dgm id="{6D2EEDDF-7D57-4417-A1BF-37C5FBDA12A9}"/>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graphicEl>
                                              <a:dgm id="{A793AA80-1264-4009-86EE-575C1274A7A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graphicEl>
                                              <a:dgm id="{78FE2F60-CDB6-4B8B-BE7A-5ABB50A22D65}"/>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graphicEl>
                                              <a:dgm id="{3C2713C7-975E-444C-A7D4-C1955150AA80}"/>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graphicEl>
                                              <a:dgm id="{5DD81260-CB08-4894-BC1F-137901F86AB6}"/>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graphicEl>
                                              <a:dgm id="{7FBE0C89-6F2C-420B-9451-5431394F82C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9"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1F35-03C7-4DB4-AE6D-6FCACCD75232}"/>
              </a:ext>
            </a:extLst>
          </p:cNvPr>
          <p:cNvSpPr>
            <a:spLocks noGrp="1"/>
          </p:cNvSpPr>
          <p:nvPr>
            <p:ph type="title"/>
          </p:nvPr>
        </p:nvSpPr>
        <p:spPr/>
        <p:txBody>
          <a:bodyPr/>
          <a:lstStyle/>
          <a:p>
            <a:r>
              <a:rPr lang="en-GB" dirty="0"/>
              <a:t>Summary</a:t>
            </a:r>
            <a:endParaRPr lang="en-US" dirty="0"/>
          </a:p>
        </p:txBody>
      </p:sp>
      <p:sp>
        <p:nvSpPr>
          <p:cNvPr id="4" name="Slide Number Placeholder 3">
            <a:extLst>
              <a:ext uri="{FF2B5EF4-FFF2-40B4-BE49-F238E27FC236}">
                <a16:creationId xmlns:a16="http://schemas.microsoft.com/office/drawing/2014/main" id="{60B39FAC-0C72-42E5-8A78-C33F30DAA12F}"/>
              </a:ext>
            </a:extLst>
          </p:cNvPr>
          <p:cNvSpPr>
            <a:spLocks noGrp="1"/>
          </p:cNvSpPr>
          <p:nvPr>
            <p:ph type="sldNum" sz="quarter" idx="12"/>
          </p:nvPr>
        </p:nvSpPr>
        <p:spPr/>
        <p:txBody>
          <a:bodyPr/>
          <a:lstStyle/>
          <a:p>
            <a:r>
              <a:rPr lang="en-US" dirty="0"/>
              <a:t>12</a:t>
            </a:r>
          </a:p>
        </p:txBody>
      </p:sp>
      <p:sp>
        <p:nvSpPr>
          <p:cNvPr id="5" name="Rectangle 4">
            <a:extLst>
              <a:ext uri="{FF2B5EF4-FFF2-40B4-BE49-F238E27FC236}">
                <a16:creationId xmlns:a16="http://schemas.microsoft.com/office/drawing/2014/main" id="{36C610DB-BD20-440C-A8D1-5BFD6FDB3A98}"/>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CD1395-6D78-4B20-9D31-A7BF6466E3EF}"/>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50D49F-4B6D-4BCF-94DA-19BD01FC6D4A}"/>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FD87F7-80EE-48C3-9064-3C8132C1DE6D}"/>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79A25C-4A02-45A5-B41A-BD323A96CC4A}"/>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AEF2AA-62B4-40F8-819B-7E525235EBEF}"/>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A26AC6-E1F0-4340-8A65-36D0540B57E9}"/>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5C83F7-A124-4061-85E5-983EDF0444EC}"/>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3F9CAE-C09A-4D02-8280-399B3091839E}"/>
              </a:ext>
            </a:extLst>
          </p:cNvPr>
          <p:cNvSpPr/>
          <p:nvPr/>
        </p:nvSpPr>
        <p:spPr>
          <a:xfrm>
            <a:off x="8121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5A2AE7-9CEF-4E13-8113-AE6A596C5D4F}"/>
              </a:ext>
            </a:extLst>
          </p:cNvPr>
          <p:cNvSpPr/>
          <p:nvPr/>
        </p:nvSpPr>
        <p:spPr>
          <a:xfrm>
            <a:off x="914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9CB70C-4942-4D24-BD0D-5035A5F66877}"/>
              </a:ext>
            </a:extLst>
          </p:cNvPr>
          <p:cNvSpPr/>
          <p:nvPr/>
        </p:nvSpPr>
        <p:spPr>
          <a:xfrm>
            <a:off x="1017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63A3F937-E7C0-4D89-B4BF-5F46CA7E8024}"/>
              </a:ext>
            </a:extLst>
          </p:cNvPr>
          <p:cNvSpPr>
            <a:spLocks noGrp="1"/>
          </p:cNvSpPr>
          <p:nvPr>
            <p:ph idx="1"/>
          </p:nvPr>
        </p:nvSpPr>
        <p:spPr>
          <a:xfrm>
            <a:off x="833400" y="1680575"/>
            <a:ext cx="10515600" cy="4165019"/>
          </a:xfrm>
          <a:solidFill>
            <a:srgbClr val="E4FFFB"/>
          </a:solidFill>
        </p:spPr>
        <p:txBody>
          <a:bodyPr>
            <a:normAutofit fontScale="92500"/>
          </a:bodyPr>
          <a:lstStyle/>
          <a:p>
            <a:pPr>
              <a:lnSpc>
                <a:spcPct val="100000"/>
              </a:lnSpc>
            </a:pPr>
            <a:r>
              <a:rPr lang="en-GB" dirty="0"/>
              <a:t>A power system with more renewables is more vulnerable to changes in weather and climate.</a:t>
            </a:r>
          </a:p>
          <a:p>
            <a:pPr>
              <a:lnSpc>
                <a:spcPct val="100000"/>
              </a:lnSpc>
            </a:pPr>
            <a:r>
              <a:rPr lang="en-GB" dirty="0"/>
              <a:t>Decadal predictions can be used to forecast how climate variables (e.g. temperature, NAO) will evolve over the next 10 years.</a:t>
            </a:r>
          </a:p>
          <a:p>
            <a:pPr>
              <a:lnSpc>
                <a:spcPct val="100000"/>
              </a:lnSpc>
            </a:pPr>
            <a:r>
              <a:rPr lang="en-GB" dirty="0"/>
              <a:t>A large ensemble of predictions can be aggregated to create a larger sample of extreme events than are available in observations.</a:t>
            </a:r>
          </a:p>
          <a:p>
            <a:pPr>
              <a:lnSpc>
                <a:spcPct val="100000"/>
              </a:lnSpc>
            </a:pPr>
            <a:r>
              <a:rPr lang="en-GB" dirty="0"/>
              <a:t>These predictions could be useful for ESO:</a:t>
            </a:r>
          </a:p>
          <a:p>
            <a:pPr lvl="1">
              <a:lnSpc>
                <a:spcPct val="100000"/>
              </a:lnSpc>
            </a:pPr>
            <a:r>
              <a:rPr lang="en-GB" dirty="0"/>
              <a:t>For assessing resource adequacy using a large sample of weather years.</a:t>
            </a:r>
          </a:p>
          <a:p>
            <a:pPr lvl="1">
              <a:lnSpc>
                <a:spcPct val="100000"/>
              </a:lnSpc>
            </a:pPr>
            <a:r>
              <a:rPr lang="en-GB" dirty="0"/>
              <a:t>For informing season-ahead forecasts of operational margin.</a:t>
            </a:r>
          </a:p>
        </p:txBody>
      </p:sp>
    </p:spTree>
    <p:extLst>
      <p:ext uri="{BB962C8B-B14F-4D97-AF65-F5344CB8AC3E}">
        <p14:creationId xmlns:p14="http://schemas.microsoft.com/office/powerpoint/2010/main" val="176466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1F35-03C7-4DB4-AE6D-6FCACCD75232}"/>
              </a:ext>
            </a:extLst>
          </p:cNvPr>
          <p:cNvSpPr>
            <a:spLocks noGrp="1"/>
          </p:cNvSpPr>
          <p:nvPr>
            <p:ph type="title"/>
          </p:nvPr>
        </p:nvSpPr>
        <p:spPr/>
        <p:txBody>
          <a:bodyPr/>
          <a:lstStyle/>
          <a:p>
            <a:r>
              <a:rPr lang="en-GB" dirty="0"/>
              <a:t>Thank you for listening!</a:t>
            </a:r>
            <a:endParaRPr lang="en-US" dirty="0"/>
          </a:p>
        </p:txBody>
      </p:sp>
      <p:sp>
        <p:nvSpPr>
          <p:cNvPr id="3" name="Content Placeholder 2">
            <a:extLst>
              <a:ext uri="{FF2B5EF4-FFF2-40B4-BE49-F238E27FC236}">
                <a16:creationId xmlns:a16="http://schemas.microsoft.com/office/drawing/2014/main" id="{FFEF1EB8-4ADE-49A5-B3C0-1E3A4B7B5B6C}"/>
              </a:ext>
            </a:extLst>
          </p:cNvPr>
          <p:cNvSpPr>
            <a:spLocks noGrp="1"/>
          </p:cNvSpPr>
          <p:nvPr>
            <p:ph idx="1"/>
          </p:nvPr>
        </p:nvSpPr>
        <p:spPr/>
        <p:txBody>
          <a:bodyPr/>
          <a:lstStyle/>
          <a:p>
            <a:pPr marL="0" indent="0">
              <a:buNone/>
            </a:pPr>
            <a:r>
              <a:rPr lang="en-GB" dirty="0"/>
              <a:t>Any questions?</a:t>
            </a:r>
            <a:endParaRPr lang="en-US" dirty="0"/>
          </a:p>
        </p:txBody>
      </p:sp>
      <p:sp>
        <p:nvSpPr>
          <p:cNvPr id="4" name="Slide Number Placeholder 3">
            <a:extLst>
              <a:ext uri="{FF2B5EF4-FFF2-40B4-BE49-F238E27FC236}">
                <a16:creationId xmlns:a16="http://schemas.microsoft.com/office/drawing/2014/main" id="{60B39FAC-0C72-42E5-8A78-C33F30DAA12F}"/>
              </a:ext>
            </a:extLst>
          </p:cNvPr>
          <p:cNvSpPr>
            <a:spLocks noGrp="1"/>
          </p:cNvSpPr>
          <p:nvPr>
            <p:ph type="sldNum" sz="quarter" idx="12"/>
          </p:nvPr>
        </p:nvSpPr>
        <p:spPr/>
        <p:txBody>
          <a:bodyPr/>
          <a:lstStyle/>
          <a:p>
            <a:r>
              <a:rPr lang="en-US" dirty="0"/>
              <a:t>13</a:t>
            </a:r>
          </a:p>
        </p:txBody>
      </p:sp>
      <p:sp>
        <p:nvSpPr>
          <p:cNvPr id="5" name="Rectangle 4">
            <a:extLst>
              <a:ext uri="{FF2B5EF4-FFF2-40B4-BE49-F238E27FC236}">
                <a16:creationId xmlns:a16="http://schemas.microsoft.com/office/drawing/2014/main" id="{36C610DB-BD20-440C-A8D1-5BFD6FDB3A98}"/>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CD1395-6D78-4B20-9D31-A7BF6466E3EF}"/>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50D49F-4B6D-4BCF-94DA-19BD01FC6D4A}"/>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FFD87F7-80EE-48C3-9064-3C8132C1DE6D}"/>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79A25C-4A02-45A5-B41A-BD323A96CC4A}"/>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AEF2AA-62B4-40F8-819B-7E525235EBEF}"/>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A26AC6-E1F0-4340-8A65-36D0540B57E9}"/>
              </a:ext>
            </a:extLst>
          </p:cNvPr>
          <p:cNvSpPr/>
          <p:nvPr/>
        </p:nvSpPr>
        <p:spPr>
          <a:xfrm>
            <a:off x="609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5C83F7-A124-4061-85E5-983EDF0444EC}"/>
              </a:ext>
            </a:extLst>
          </p:cNvPr>
          <p:cNvSpPr/>
          <p:nvPr/>
        </p:nvSpPr>
        <p:spPr>
          <a:xfrm>
            <a:off x="710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3F9CAE-C09A-4D02-8280-399B3091839E}"/>
              </a:ext>
            </a:extLst>
          </p:cNvPr>
          <p:cNvSpPr/>
          <p:nvPr/>
        </p:nvSpPr>
        <p:spPr>
          <a:xfrm>
            <a:off x="8121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5A2AE7-9CEF-4E13-8113-AE6A596C5D4F}"/>
              </a:ext>
            </a:extLst>
          </p:cNvPr>
          <p:cNvSpPr/>
          <p:nvPr/>
        </p:nvSpPr>
        <p:spPr>
          <a:xfrm>
            <a:off x="9146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A9CB70C-4942-4D24-BD0D-5035A5F66877}"/>
              </a:ext>
            </a:extLst>
          </p:cNvPr>
          <p:cNvSpPr/>
          <p:nvPr/>
        </p:nvSpPr>
        <p:spPr>
          <a:xfrm>
            <a:off x="10171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99DC288-DF5F-4876-B396-5F6A74226CD3}"/>
              </a:ext>
            </a:extLst>
          </p:cNvPr>
          <p:cNvSpPr/>
          <p:nvPr/>
        </p:nvSpPr>
        <p:spPr>
          <a:xfrm>
            <a:off x="11176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ey guys. Rick is here to explain the meme. So here we see a ...">
            <a:extLst>
              <a:ext uri="{FF2B5EF4-FFF2-40B4-BE49-F238E27FC236}">
                <a16:creationId xmlns:a16="http://schemas.microsoft.com/office/drawing/2014/main" id="{64D110F1-2F71-4F66-9AF5-2D30DC255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3119" y="2213325"/>
            <a:ext cx="4916162" cy="355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05E1-99BE-4C1D-9FFD-FB6D3262554E}"/>
              </a:ext>
            </a:extLst>
          </p:cNvPr>
          <p:cNvSpPr>
            <a:spLocks noGrp="1"/>
          </p:cNvSpPr>
          <p:nvPr>
            <p:ph type="title"/>
          </p:nvPr>
        </p:nvSpPr>
        <p:spPr/>
        <p:txBody>
          <a:bodyPr/>
          <a:lstStyle/>
          <a:p>
            <a:r>
              <a:rPr lang="en-GB" b="1" dirty="0"/>
              <a:t>Overview</a:t>
            </a:r>
            <a:endParaRPr lang="en-US" b="1" dirty="0"/>
          </a:p>
        </p:txBody>
      </p:sp>
      <p:sp>
        <p:nvSpPr>
          <p:cNvPr id="4" name="Rectangle 3">
            <a:extLst>
              <a:ext uri="{FF2B5EF4-FFF2-40B4-BE49-F238E27FC236}">
                <a16:creationId xmlns:a16="http://schemas.microsoft.com/office/drawing/2014/main" id="{E490381F-C29B-4562-999B-4F415927BF85}"/>
              </a:ext>
            </a:extLst>
          </p:cNvPr>
          <p:cNvSpPr/>
          <p:nvPr/>
        </p:nvSpPr>
        <p:spPr>
          <a:xfrm>
            <a:off x="0" y="6176210"/>
            <a:ext cx="12192000" cy="681789"/>
          </a:xfrm>
          <a:prstGeom prst="rect">
            <a:avLst/>
          </a:prstGeom>
          <a:solidFill>
            <a:srgbClr val="158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4C868B3-5170-43A9-B3B7-2BA33490AB0E}"/>
              </a:ext>
            </a:extLst>
          </p:cNvPr>
          <p:cNvSpPr>
            <a:spLocks noGrp="1"/>
          </p:cNvSpPr>
          <p:nvPr>
            <p:ph type="sldNum" sz="quarter" idx="12"/>
          </p:nvPr>
        </p:nvSpPr>
        <p:spPr>
          <a:xfrm>
            <a:off x="378994" y="6334541"/>
            <a:ext cx="459206" cy="393805"/>
          </a:xfrm>
        </p:spPr>
        <p:txBody>
          <a:bodyPr/>
          <a:lstStyle/>
          <a:p>
            <a:fld id="{ABDA06B9-43FC-4D24-86E7-414EC6288AA6}" type="slidenum">
              <a:rPr lang="en-US" smtClean="0">
                <a:solidFill>
                  <a:schemeClr val="bg1"/>
                </a:solidFill>
              </a:rPr>
              <a:t>2</a:t>
            </a:fld>
            <a:endParaRPr lang="en-US" dirty="0">
              <a:solidFill>
                <a:schemeClr val="bg1"/>
              </a:solidFill>
            </a:endParaRPr>
          </a:p>
        </p:txBody>
      </p:sp>
      <p:pic>
        <p:nvPicPr>
          <p:cNvPr id="8" name="Picture 7">
            <a:extLst>
              <a:ext uri="{FF2B5EF4-FFF2-40B4-BE49-F238E27FC236}">
                <a16:creationId xmlns:a16="http://schemas.microsoft.com/office/drawing/2014/main" id="{4644A7A8-415B-448D-BF2F-AC7DDFFB5623}"/>
              </a:ext>
            </a:extLst>
          </p:cNvPr>
          <p:cNvPicPr>
            <a:picLocks noChangeAspect="1"/>
          </p:cNvPicPr>
          <p:nvPr/>
        </p:nvPicPr>
        <p:blipFill>
          <a:blip r:embed="rId3"/>
          <a:stretch>
            <a:fillRect/>
          </a:stretch>
        </p:blipFill>
        <p:spPr>
          <a:xfrm>
            <a:off x="8476398" y="6238916"/>
            <a:ext cx="1331793" cy="431026"/>
          </a:xfrm>
          <a:prstGeom prst="rect">
            <a:avLst/>
          </a:prstGeom>
        </p:spPr>
      </p:pic>
      <p:pic>
        <p:nvPicPr>
          <p:cNvPr id="9" name="Picture 8">
            <a:extLst>
              <a:ext uri="{FF2B5EF4-FFF2-40B4-BE49-F238E27FC236}">
                <a16:creationId xmlns:a16="http://schemas.microsoft.com/office/drawing/2014/main" id="{C3302F66-B0DB-4465-B444-BD089CDEBC18}"/>
              </a:ext>
            </a:extLst>
          </p:cNvPr>
          <p:cNvPicPr>
            <a:picLocks noChangeAspect="1"/>
          </p:cNvPicPr>
          <p:nvPr/>
        </p:nvPicPr>
        <p:blipFill>
          <a:blip r:embed="rId4"/>
          <a:stretch>
            <a:fillRect/>
          </a:stretch>
        </p:blipFill>
        <p:spPr>
          <a:xfrm>
            <a:off x="10015539" y="6113023"/>
            <a:ext cx="2176461" cy="682811"/>
          </a:xfrm>
          <a:prstGeom prst="rect">
            <a:avLst/>
          </a:prstGeom>
        </p:spPr>
      </p:pic>
      <p:sp>
        <p:nvSpPr>
          <p:cNvPr id="16" name="Rectangle 15">
            <a:extLst>
              <a:ext uri="{FF2B5EF4-FFF2-40B4-BE49-F238E27FC236}">
                <a16:creationId xmlns:a16="http://schemas.microsoft.com/office/drawing/2014/main" id="{3F55395A-C4F1-4285-97DF-BE8E8BD122EC}"/>
              </a:ext>
            </a:extLst>
          </p:cNvPr>
          <p:cNvSpPr/>
          <p:nvPr/>
        </p:nvSpPr>
        <p:spPr>
          <a:xfrm>
            <a:off x="-1200" y="6699600"/>
            <a:ext cx="12193200" cy="158400"/>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A67BC6-03BE-4738-9457-336F37B3405D}"/>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3056149-CB63-4AE8-81D5-37767025D279}"/>
              </a:ext>
            </a:extLst>
          </p:cNvPr>
          <p:cNvSpPr>
            <a:spLocks noGrp="1"/>
          </p:cNvSpPr>
          <p:nvPr>
            <p:ph idx="1"/>
          </p:nvPr>
        </p:nvSpPr>
        <p:spPr>
          <a:xfrm>
            <a:off x="838200" y="1825624"/>
            <a:ext cx="10515600" cy="2489701"/>
          </a:xfrm>
          <a:solidFill>
            <a:srgbClr val="E4FFFB"/>
          </a:solidFill>
        </p:spPr>
        <p:txBody>
          <a:bodyPr>
            <a:normAutofit lnSpcReduction="10000"/>
          </a:bodyPr>
          <a:lstStyle/>
          <a:p>
            <a:r>
              <a:rPr lang="en-GB" dirty="0"/>
              <a:t>Motivation</a:t>
            </a:r>
          </a:p>
          <a:p>
            <a:r>
              <a:rPr lang="en-GB" dirty="0"/>
              <a:t>Decadal forecasts for the energy sector</a:t>
            </a:r>
          </a:p>
          <a:p>
            <a:r>
              <a:rPr lang="en-GB" dirty="0"/>
              <a:t>Decadal predictions for sampling extremes</a:t>
            </a:r>
          </a:p>
          <a:p>
            <a:r>
              <a:rPr lang="en-GB" dirty="0"/>
              <a:t>Potential applications</a:t>
            </a:r>
          </a:p>
          <a:p>
            <a:r>
              <a:rPr lang="en-GB" dirty="0"/>
              <a:t>Next steps</a:t>
            </a:r>
          </a:p>
          <a:p>
            <a:endParaRPr lang="en-US" dirty="0"/>
          </a:p>
        </p:txBody>
      </p:sp>
      <p:pic>
        <p:nvPicPr>
          <p:cNvPr id="22" name="Graphic 21" descr="Wind Turbines outline">
            <a:extLst>
              <a:ext uri="{FF2B5EF4-FFF2-40B4-BE49-F238E27FC236}">
                <a16:creationId xmlns:a16="http://schemas.microsoft.com/office/drawing/2014/main" id="{AD94E231-A0BB-448E-8FF4-38A80DD58D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3794" y="4921375"/>
            <a:ext cx="1240006" cy="1240006"/>
          </a:xfrm>
          <a:prstGeom prst="rect">
            <a:avLst/>
          </a:prstGeom>
        </p:spPr>
      </p:pic>
    </p:spTree>
    <p:extLst>
      <p:ext uri="{BB962C8B-B14F-4D97-AF65-F5344CB8AC3E}">
        <p14:creationId xmlns:p14="http://schemas.microsoft.com/office/powerpoint/2010/main" val="30967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05E1-99BE-4C1D-9FFD-FB6D3262554E}"/>
              </a:ext>
            </a:extLst>
          </p:cNvPr>
          <p:cNvSpPr>
            <a:spLocks noGrp="1"/>
          </p:cNvSpPr>
          <p:nvPr>
            <p:ph type="title"/>
          </p:nvPr>
        </p:nvSpPr>
        <p:spPr/>
        <p:txBody>
          <a:bodyPr/>
          <a:lstStyle/>
          <a:p>
            <a:r>
              <a:rPr lang="en-GB" dirty="0"/>
              <a:t>A rapidly transitioning power system</a:t>
            </a:r>
            <a:endParaRPr lang="en-US" b="1" dirty="0"/>
          </a:p>
        </p:txBody>
      </p:sp>
      <p:sp>
        <p:nvSpPr>
          <p:cNvPr id="4" name="Rectangle 3">
            <a:extLst>
              <a:ext uri="{FF2B5EF4-FFF2-40B4-BE49-F238E27FC236}">
                <a16:creationId xmlns:a16="http://schemas.microsoft.com/office/drawing/2014/main" id="{E490381F-C29B-4562-999B-4F415927BF85}"/>
              </a:ext>
            </a:extLst>
          </p:cNvPr>
          <p:cNvSpPr/>
          <p:nvPr/>
        </p:nvSpPr>
        <p:spPr>
          <a:xfrm>
            <a:off x="0" y="6175190"/>
            <a:ext cx="12192000" cy="682810"/>
          </a:xfrm>
          <a:prstGeom prst="rect">
            <a:avLst/>
          </a:prstGeom>
          <a:solidFill>
            <a:srgbClr val="158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4C868B3-5170-43A9-B3B7-2BA33490AB0E}"/>
              </a:ext>
            </a:extLst>
          </p:cNvPr>
          <p:cNvSpPr>
            <a:spLocks noGrp="1"/>
          </p:cNvSpPr>
          <p:nvPr>
            <p:ph type="sldNum" sz="quarter" idx="12"/>
          </p:nvPr>
        </p:nvSpPr>
        <p:spPr>
          <a:xfrm>
            <a:off x="378994" y="6334541"/>
            <a:ext cx="459206" cy="393805"/>
          </a:xfrm>
        </p:spPr>
        <p:txBody>
          <a:bodyPr/>
          <a:lstStyle/>
          <a:p>
            <a:fld id="{ABDA06B9-43FC-4D24-86E7-414EC6288AA6}" type="slidenum">
              <a:rPr lang="en-US" smtClean="0">
                <a:solidFill>
                  <a:schemeClr val="bg1"/>
                </a:solidFill>
              </a:rPr>
              <a:t>3</a:t>
            </a:fld>
            <a:endParaRPr lang="en-US" dirty="0">
              <a:solidFill>
                <a:schemeClr val="bg1"/>
              </a:solidFill>
            </a:endParaRPr>
          </a:p>
        </p:txBody>
      </p:sp>
      <p:pic>
        <p:nvPicPr>
          <p:cNvPr id="8" name="Picture 7">
            <a:extLst>
              <a:ext uri="{FF2B5EF4-FFF2-40B4-BE49-F238E27FC236}">
                <a16:creationId xmlns:a16="http://schemas.microsoft.com/office/drawing/2014/main" id="{4644A7A8-415B-448D-BF2F-AC7DDFFB5623}"/>
              </a:ext>
            </a:extLst>
          </p:cNvPr>
          <p:cNvPicPr>
            <a:picLocks noChangeAspect="1"/>
          </p:cNvPicPr>
          <p:nvPr/>
        </p:nvPicPr>
        <p:blipFill>
          <a:blip r:embed="rId3"/>
          <a:stretch>
            <a:fillRect/>
          </a:stretch>
        </p:blipFill>
        <p:spPr>
          <a:xfrm>
            <a:off x="8476398" y="6238916"/>
            <a:ext cx="1331793" cy="431026"/>
          </a:xfrm>
          <a:prstGeom prst="rect">
            <a:avLst/>
          </a:prstGeom>
        </p:spPr>
      </p:pic>
      <p:pic>
        <p:nvPicPr>
          <p:cNvPr id="9" name="Picture 8">
            <a:extLst>
              <a:ext uri="{FF2B5EF4-FFF2-40B4-BE49-F238E27FC236}">
                <a16:creationId xmlns:a16="http://schemas.microsoft.com/office/drawing/2014/main" id="{C3302F66-B0DB-4465-B444-BD089CDEBC18}"/>
              </a:ext>
            </a:extLst>
          </p:cNvPr>
          <p:cNvPicPr>
            <a:picLocks noChangeAspect="1"/>
          </p:cNvPicPr>
          <p:nvPr/>
        </p:nvPicPr>
        <p:blipFill>
          <a:blip r:embed="rId4"/>
          <a:stretch>
            <a:fillRect/>
          </a:stretch>
        </p:blipFill>
        <p:spPr>
          <a:xfrm>
            <a:off x="10015539" y="6113023"/>
            <a:ext cx="2176461" cy="682811"/>
          </a:xfrm>
          <a:prstGeom prst="rect">
            <a:avLst/>
          </a:prstGeom>
        </p:spPr>
      </p:pic>
      <p:sp>
        <p:nvSpPr>
          <p:cNvPr id="16" name="Rectangle 15">
            <a:extLst>
              <a:ext uri="{FF2B5EF4-FFF2-40B4-BE49-F238E27FC236}">
                <a16:creationId xmlns:a16="http://schemas.microsoft.com/office/drawing/2014/main" id="{3F55395A-C4F1-4285-97DF-BE8E8BD122EC}"/>
              </a:ext>
            </a:extLst>
          </p:cNvPr>
          <p:cNvSpPr/>
          <p:nvPr/>
        </p:nvSpPr>
        <p:spPr>
          <a:xfrm>
            <a:off x="-1200" y="6699600"/>
            <a:ext cx="12193200" cy="158400"/>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A67BC6-03BE-4738-9457-336F37B3405D}"/>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64398C-4891-446D-B893-43E2967C7AC1}"/>
              </a:ext>
            </a:extLst>
          </p:cNvPr>
          <p:cNvSpPr/>
          <p:nvPr/>
        </p:nvSpPr>
        <p:spPr>
          <a:xfrm>
            <a:off x="1015200" y="6699599"/>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2">
            <a:extLst>
              <a:ext uri="{FF2B5EF4-FFF2-40B4-BE49-F238E27FC236}">
                <a16:creationId xmlns:a16="http://schemas.microsoft.com/office/drawing/2014/main" id="{E00B9335-063B-48CA-9DD0-A7CC75CA931C}"/>
              </a:ext>
            </a:extLst>
          </p:cNvPr>
          <p:cNvGraphicFramePr>
            <a:graphicFrameLocks noGrp="1"/>
          </p:cNvGraphicFramePr>
          <p:nvPr>
            <p:ph idx="1"/>
            <p:extLst>
              <p:ext uri="{D42A27DB-BD31-4B8C-83A1-F6EECF244321}">
                <p14:modId xmlns:p14="http://schemas.microsoft.com/office/powerpoint/2010/main" val="4129079609"/>
              </p:ext>
            </p:extLst>
          </p:nvPr>
        </p:nvGraphicFramePr>
        <p:xfrm>
          <a:off x="838200" y="1825626"/>
          <a:ext cx="4702791" cy="39200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1" name="Content Placeholder 2">
            <a:extLst>
              <a:ext uri="{FF2B5EF4-FFF2-40B4-BE49-F238E27FC236}">
                <a16:creationId xmlns:a16="http://schemas.microsoft.com/office/drawing/2014/main" id="{3346A8B8-F379-4208-BB82-C7D4777539FE}"/>
              </a:ext>
            </a:extLst>
          </p:cNvPr>
          <p:cNvGraphicFramePr>
            <a:graphicFrameLocks/>
          </p:cNvGraphicFramePr>
          <p:nvPr>
            <p:extLst>
              <p:ext uri="{D42A27DB-BD31-4B8C-83A1-F6EECF244321}">
                <p14:modId xmlns:p14="http://schemas.microsoft.com/office/powerpoint/2010/main" val="554345182"/>
              </p:ext>
            </p:extLst>
          </p:nvPr>
        </p:nvGraphicFramePr>
        <p:xfrm>
          <a:off x="6773841" y="1825626"/>
          <a:ext cx="4702791" cy="392008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cxnSp>
        <p:nvCxnSpPr>
          <p:cNvPr id="23" name="Straight Arrow Connector 22">
            <a:extLst>
              <a:ext uri="{FF2B5EF4-FFF2-40B4-BE49-F238E27FC236}">
                <a16:creationId xmlns:a16="http://schemas.microsoft.com/office/drawing/2014/main" id="{7949F49A-539D-415A-99AB-EF8D04065228}"/>
              </a:ext>
            </a:extLst>
          </p:cNvPr>
          <p:cNvCxnSpPr>
            <a:cxnSpLocks/>
          </p:cNvCxnSpPr>
          <p:nvPr/>
        </p:nvCxnSpPr>
        <p:spPr>
          <a:xfrm flipV="1">
            <a:off x="5540991" y="4102375"/>
            <a:ext cx="1232850" cy="499730"/>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9799E88-1E2F-46EC-864C-521178859793}"/>
              </a:ext>
            </a:extLst>
          </p:cNvPr>
          <p:cNvCxnSpPr>
            <a:cxnSpLocks/>
          </p:cNvCxnSpPr>
          <p:nvPr/>
        </p:nvCxnSpPr>
        <p:spPr>
          <a:xfrm>
            <a:off x="5540991" y="3111096"/>
            <a:ext cx="1232850" cy="403562"/>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E5F97B45-B08B-4DFE-89CE-F6BDF471283E}"/>
              </a:ext>
            </a:extLst>
          </p:cNvPr>
          <p:cNvSpPr/>
          <p:nvPr/>
        </p:nvSpPr>
        <p:spPr>
          <a:xfrm flipH="1">
            <a:off x="192775" y="3274107"/>
            <a:ext cx="1267535" cy="2130406"/>
          </a:xfrm>
          <a:prstGeom prst="arc">
            <a:avLst>
              <a:gd name="adj1" fmla="val 16200000"/>
              <a:gd name="adj2" fmla="val 543862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27EDD6BD-CA08-48B5-BD10-40DA562DD30E}"/>
              </a:ext>
            </a:extLst>
          </p:cNvPr>
          <p:cNvSpPr/>
          <p:nvPr/>
        </p:nvSpPr>
        <p:spPr>
          <a:xfrm flipH="1">
            <a:off x="378992" y="4285397"/>
            <a:ext cx="876601" cy="996287"/>
          </a:xfrm>
          <a:prstGeom prst="arc">
            <a:avLst>
              <a:gd name="adj1" fmla="val 16200000"/>
              <a:gd name="adj2" fmla="val 543862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9BBFC01B-BC23-4B79-A71C-BB8671CCE2BF}"/>
              </a:ext>
            </a:extLst>
          </p:cNvPr>
          <p:cNvCxnSpPr>
            <a:cxnSpLocks/>
          </p:cNvCxnSpPr>
          <p:nvPr/>
        </p:nvCxnSpPr>
        <p:spPr>
          <a:xfrm flipV="1">
            <a:off x="5540991" y="4352240"/>
            <a:ext cx="1232850" cy="1021562"/>
          </a:xfrm>
          <a:prstGeom prst="straightConnector1">
            <a:avLst/>
          </a:prstGeom>
          <a:ln>
            <a:solidFill>
              <a:srgbClr val="4472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41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graphicEl>
                                              <a:dgm id="{A793AA80-1264-4009-86EE-575C1274A7A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graphicEl>
                                              <a:dgm id="{6D2EEDDF-7D57-4417-A1BF-37C5FBDA12A9}"/>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graphicEl>
                                              <a:dgm id="{78FE2F60-CDB6-4B8B-BE7A-5ABB50A22D6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graphicEl>
                                              <a:dgm id="{3C2713C7-975E-444C-A7D4-C1955150AA8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graphicEl>
                                              <a:dgm id="{5DD81260-CB08-4894-BC1F-137901F86AB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graphicEl>
                                              <a:dgm id="{7FBE0C89-6F2C-420B-9451-5431394F82C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graphicEl>
                                              <a:dgm id="{BA4AE979-0FA4-4BEF-811B-1D89CE25E73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graphicEl>
                                              <a:dgm id="{7DF5593B-7341-4F42-8C02-60C682AED3F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graphicEl>
                                              <a:dgm id="{2A26DD82-0D22-4410-B601-1052D3AAF2F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graphicEl>
                                              <a:dgm id="{6D49DA83-ED02-4B4A-9889-5EB9A72990C4}"/>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graphicEl>
                                              <a:dgm id="{8FA5D73C-53E5-42D7-98B9-06C07A74BFC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graphicEl>
                                              <a:dgm id="{BE7B58AD-1575-4153-89E1-C0B9E274DFB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graphicEl>
                                              <a:dgm id="{6D2EEDDF-7D57-4417-A1BF-37C5FBDA12A9}"/>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graphicEl>
                                              <a:dgm id="{A793AA80-1264-4009-86EE-575C1274A7A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graphicEl>
                                              <a:dgm id="{78FE2F60-CDB6-4B8B-BE7A-5ABB50A22D6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graphicEl>
                                              <a:dgm id="{BA4AE979-0FA4-4BEF-811B-1D89CE25E73E}"/>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graphicEl>
                                              <a:dgm id="{7DF5593B-7341-4F42-8C02-60C682AED3F1}"/>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graphicEl>
                                              <a:dgm id="{2A26DD82-0D22-4410-B601-1052D3AAF2FE}"/>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graphicEl>
                                              <a:dgm id="{8FA5D73C-53E5-42D7-98B9-06C07A74BFCF}"/>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graphicEl>
                                              <a:dgm id="{6D49DA83-ED02-4B4A-9889-5EB9A72990C4}"/>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graphicEl>
                                              <a:dgm id="{BE7B58AD-1575-4153-89E1-C0B9E274DFB0}"/>
                                            </p:graphic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Graphic spid="21" grpId="0">
        <p:bldSub>
          <a:bldDgm bld="one"/>
        </p:bldSub>
      </p:bldGraphic>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47B9-0461-46C4-8BA3-8E18F2C6002D}"/>
              </a:ext>
            </a:extLst>
          </p:cNvPr>
          <p:cNvSpPr>
            <a:spLocks noGrp="1"/>
          </p:cNvSpPr>
          <p:nvPr>
            <p:ph type="title"/>
          </p:nvPr>
        </p:nvSpPr>
        <p:spPr/>
        <p:txBody>
          <a:bodyPr/>
          <a:lstStyle/>
          <a:p>
            <a:r>
              <a:rPr lang="en-GB" dirty="0"/>
              <a:t>Research questions</a:t>
            </a:r>
            <a:endParaRPr lang="en-US" dirty="0"/>
          </a:p>
        </p:txBody>
      </p:sp>
      <p:sp>
        <p:nvSpPr>
          <p:cNvPr id="3" name="Content Placeholder 2">
            <a:extLst>
              <a:ext uri="{FF2B5EF4-FFF2-40B4-BE49-F238E27FC236}">
                <a16:creationId xmlns:a16="http://schemas.microsoft.com/office/drawing/2014/main" id="{6A4975D1-E7ED-4FA8-8674-47E791A9BB6D}"/>
              </a:ext>
            </a:extLst>
          </p:cNvPr>
          <p:cNvSpPr>
            <a:spLocks noGrp="1"/>
          </p:cNvSpPr>
          <p:nvPr>
            <p:ph idx="1"/>
          </p:nvPr>
        </p:nvSpPr>
        <p:spPr>
          <a:xfrm>
            <a:off x="838200" y="1825625"/>
            <a:ext cx="10515600" cy="3965575"/>
          </a:xfrm>
          <a:solidFill>
            <a:srgbClr val="E4FFFB"/>
          </a:solidFill>
        </p:spPr>
        <p:txBody>
          <a:bodyPr>
            <a:normAutofit lnSpcReduction="10000"/>
          </a:bodyPr>
          <a:lstStyle/>
          <a:p>
            <a:pPr marL="0" indent="0">
              <a:lnSpc>
                <a:spcPct val="100000"/>
              </a:lnSpc>
              <a:buNone/>
            </a:pPr>
            <a:r>
              <a:rPr lang="en-GB" dirty="0"/>
              <a:t>How can decadal forecasts be used to predict the evolution of climate variables over the next 10 years?</a:t>
            </a:r>
          </a:p>
          <a:p>
            <a:pPr marL="0" indent="0">
              <a:lnSpc>
                <a:spcPct val="100000"/>
              </a:lnSpc>
              <a:buNone/>
            </a:pPr>
            <a:endParaRPr lang="en-GB" dirty="0"/>
          </a:p>
          <a:p>
            <a:pPr marL="0" indent="0">
              <a:lnSpc>
                <a:spcPct val="100000"/>
              </a:lnSpc>
              <a:buNone/>
            </a:pPr>
            <a:r>
              <a:rPr lang="en-GB" dirty="0"/>
              <a:t>How can decadal predictions be used to aggregate extreme events for the energy sector?</a:t>
            </a:r>
          </a:p>
          <a:p>
            <a:pPr marL="0" indent="0">
              <a:lnSpc>
                <a:spcPct val="100000"/>
              </a:lnSpc>
              <a:buNone/>
            </a:pPr>
            <a:endParaRPr lang="en-GB" dirty="0"/>
          </a:p>
          <a:p>
            <a:pPr marL="0" indent="0">
              <a:lnSpc>
                <a:spcPct val="100000"/>
              </a:lnSpc>
              <a:buNone/>
            </a:pPr>
            <a:r>
              <a:rPr lang="en-GB" dirty="0"/>
              <a:t>How can we develop energy sector relevant applications for decadal forecasts?</a:t>
            </a:r>
          </a:p>
        </p:txBody>
      </p:sp>
      <p:sp>
        <p:nvSpPr>
          <p:cNvPr id="4" name="Slide Number Placeholder 3">
            <a:extLst>
              <a:ext uri="{FF2B5EF4-FFF2-40B4-BE49-F238E27FC236}">
                <a16:creationId xmlns:a16="http://schemas.microsoft.com/office/drawing/2014/main" id="{F7E6EEA7-9838-4FA9-A909-04D2D86F0264}"/>
              </a:ext>
            </a:extLst>
          </p:cNvPr>
          <p:cNvSpPr>
            <a:spLocks noGrp="1"/>
          </p:cNvSpPr>
          <p:nvPr>
            <p:ph type="sldNum" sz="quarter" idx="12"/>
          </p:nvPr>
        </p:nvSpPr>
        <p:spPr/>
        <p:txBody>
          <a:bodyPr/>
          <a:lstStyle/>
          <a:p>
            <a:fld id="{ABDA06B9-43FC-4D24-86E7-414EC6288AA6}" type="slidenum">
              <a:rPr lang="en-US" smtClean="0"/>
              <a:pPr/>
              <a:t>4</a:t>
            </a:fld>
            <a:endParaRPr lang="en-US" dirty="0"/>
          </a:p>
        </p:txBody>
      </p:sp>
      <p:sp>
        <p:nvSpPr>
          <p:cNvPr id="5" name="Rectangle 4">
            <a:extLst>
              <a:ext uri="{FF2B5EF4-FFF2-40B4-BE49-F238E27FC236}">
                <a16:creationId xmlns:a16="http://schemas.microsoft.com/office/drawing/2014/main" id="{25E0EC98-A634-431D-B39E-1F3494DC00F3}"/>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D921F7-A802-49E8-9A4C-A7ACED3A70F6}"/>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2CDE88-12D6-4A05-81E0-BC05A3F32E26}"/>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443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47B9-0461-46C4-8BA3-8E18F2C6002D}"/>
              </a:ext>
            </a:extLst>
          </p:cNvPr>
          <p:cNvSpPr>
            <a:spLocks noGrp="1"/>
          </p:cNvSpPr>
          <p:nvPr>
            <p:ph type="title"/>
          </p:nvPr>
        </p:nvSpPr>
        <p:spPr/>
        <p:txBody>
          <a:bodyPr/>
          <a:lstStyle/>
          <a:p>
            <a:r>
              <a:rPr lang="en-GB" dirty="0"/>
              <a:t>Research questions</a:t>
            </a:r>
            <a:endParaRPr lang="en-US" dirty="0"/>
          </a:p>
        </p:txBody>
      </p:sp>
      <p:sp>
        <p:nvSpPr>
          <p:cNvPr id="3" name="Content Placeholder 2">
            <a:extLst>
              <a:ext uri="{FF2B5EF4-FFF2-40B4-BE49-F238E27FC236}">
                <a16:creationId xmlns:a16="http://schemas.microsoft.com/office/drawing/2014/main" id="{6A4975D1-E7ED-4FA8-8674-47E791A9BB6D}"/>
              </a:ext>
            </a:extLst>
          </p:cNvPr>
          <p:cNvSpPr>
            <a:spLocks noGrp="1"/>
          </p:cNvSpPr>
          <p:nvPr>
            <p:ph idx="1"/>
          </p:nvPr>
        </p:nvSpPr>
        <p:spPr>
          <a:xfrm>
            <a:off x="838200" y="1825625"/>
            <a:ext cx="10515600" cy="3965575"/>
          </a:xfrm>
          <a:solidFill>
            <a:srgbClr val="E4FFFB"/>
          </a:solidFill>
        </p:spPr>
        <p:txBody>
          <a:bodyPr>
            <a:normAutofit lnSpcReduction="10000"/>
          </a:bodyPr>
          <a:lstStyle/>
          <a:p>
            <a:pPr marL="0" indent="0">
              <a:lnSpc>
                <a:spcPct val="100000"/>
              </a:lnSpc>
              <a:buNone/>
            </a:pPr>
            <a:r>
              <a:rPr lang="en-GB" b="1" dirty="0"/>
              <a:t>How can decadal forecasts be used to predict the evolution of climate variables over the next 10 years?</a:t>
            </a:r>
          </a:p>
          <a:p>
            <a:pPr marL="0" indent="0">
              <a:lnSpc>
                <a:spcPct val="100000"/>
              </a:lnSpc>
              <a:buNone/>
            </a:pPr>
            <a:endParaRPr lang="en-GB" dirty="0"/>
          </a:p>
          <a:p>
            <a:pPr marL="0" indent="0">
              <a:lnSpc>
                <a:spcPct val="100000"/>
              </a:lnSpc>
              <a:buNone/>
            </a:pPr>
            <a:r>
              <a:rPr lang="en-GB" dirty="0">
                <a:solidFill>
                  <a:schemeClr val="tx1">
                    <a:lumMod val="50000"/>
                    <a:lumOff val="50000"/>
                  </a:schemeClr>
                </a:solidFill>
              </a:rPr>
              <a:t>How can decadal predictions be used to aggregate extreme events for the energy sector?</a:t>
            </a:r>
          </a:p>
          <a:p>
            <a:pPr marL="0" indent="0">
              <a:lnSpc>
                <a:spcPct val="100000"/>
              </a:lnSpc>
              <a:buNone/>
            </a:pPr>
            <a:endParaRPr lang="en-GB" dirty="0">
              <a:solidFill>
                <a:schemeClr val="tx1">
                  <a:lumMod val="50000"/>
                  <a:lumOff val="50000"/>
                </a:schemeClr>
              </a:solidFill>
            </a:endParaRPr>
          </a:p>
          <a:p>
            <a:pPr marL="0" indent="0">
              <a:lnSpc>
                <a:spcPct val="100000"/>
              </a:lnSpc>
              <a:buNone/>
            </a:pPr>
            <a:r>
              <a:rPr lang="en-GB" dirty="0">
                <a:solidFill>
                  <a:schemeClr val="tx1">
                    <a:lumMod val="50000"/>
                    <a:lumOff val="50000"/>
                  </a:schemeClr>
                </a:solidFill>
              </a:rPr>
              <a:t>How can we develop energy sector relevant applications for decadal forecasts?</a:t>
            </a:r>
          </a:p>
        </p:txBody>
      </p:sp>
      <p:sp>
        <p:nvSpPr>
          <p:cNvPr id="4" name="Slide Number Placeholder 3">
            <a:extLst>
              <a:ext uri="{FF2B5EF4-FFF2-40B4-BE49-F238E27FC236}">
                <a16:creationId xmlns:a16="http://schemas.microsoft.com/office/drawing/2014/main" id="{F7E6EEA7-9838-4FA9-A909-04D2D86F0264}"/>
              </a:ext>
            </a:extLst>
          </p:cNvPr>
          <p:cNvSpPr>
            <a:spLocks noGrp="1"/>
          </p:cNvSpPr>
          <p:nvPr>
            <p:ph type="sldNum" sz="quarter" idx="12"/>
          </p:nvPr>
        </p:nvSpPr>
        <p:spPr/>
        <p:txBody>
          <a:bodyPr/>
          <a:lstStyle/>
          <a:p>
            <a:r>
              <a:rPr lang="en-GB" dirty="0"/>
              <a:t>4</a:t>
            </a:r>
            <a:endParaRPr lang="en-US" dirty="0"/>
          </a:p>
        </p:txBody>
      </p:sp>
      <p:sp>
        <p:nvSpPr>
          <p:cNvPr id="5" name="Rectangle 4">
            <a:extLst>
              <a:ext uri="{FF2B5EF4-FFF2-40B4-BE49-F238E27FC236}">
                <a16:creationId xmlns:a16="http://schemas.microsoft.com/office/drawing/2014/main" id="{25E0EC98-A634-431D-B39E-1F3494DC00F3}"/>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D921F7-A802-49E8-9A4C-A7ACED3A70F6}"/>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2CDE88-12D6-4A05-81E0-BC05A3F32E26}"/>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103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05E1-99BE-4C1D-9FFD-FB6D3262554E}"/>
              </a:ext>
            </a:extLst>
          </p:cNvPr>
          <p:cNvSpPr>
            <a:spLocks noGrp="1"/>
          </p:cNvSpPr>
          <p:nvPr>
            <p:ph type="title"/>
          </p:nvPr>
        </p:nvSpPr>
        <p:spPr/>
        <p:txBody>
          <a:bodyPr/>
          <a:lstStyle/>
          <a:p>
            <a:r>
              <a:rPr lang="en-GB" b="1" dirty="0"/>
              <a:t>Overview</a:t>
            </a:r>
            <a:endParaRPr lang="en-US" b="1" dirty="0"/>
          </a:p>
        </p:txBody>
      </p:sp>
      <p:sp>
        <p:nvSpPr>
          <p:cNvPr id="4" name="Rectangle 3">
            <a:extLst>
              <a:ext uri="{FF2B5EF4-FFF2-40B4-BE49-F238E27FC236}">
                <a16:creationId xmlns:a16="http://schemas.microsoft.com/office/drawing/2014/main" id="{E490381F-C29B-4562-999B-4F415927BF85}"/>
              </a:ext>
            </a:extLst>
          </p:cNvPr>
          <p:cNvSpPr/>
          <p:nvPr/>
        </p:nvSpPr>
        <p:spPr>
          <a:xfrm>
            <a:off x="0" y="6176210"/>
            <a:ext cx="12192000" cy="681789"/>
          </a:xfrm>
          <a:prstGeom prst="rect">
            <a:avLst/>
          </a:prstGeom>
          <a:solidFill>
            <a:srgbClr val="1584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4C868B3-5170-43A9-B3B7-2BA33490AB0E}"/>
              </a:ext>
            </a:extLst>
          </p:cNvPr>
          <p:cNvSpPr>
            <a:spLocks noGrp="1"/>
          </p:cNvSpPr>
          <p:nvPr>
            <p:ph type="sldNum" sz="quarter" idx="12"/>
          </p:nvPr>
        </p:nvSpPr>
        <p:spPr>
          <a:xfrm>
            <a:off x="378994" y="6334541"/>
            <a:ext cx="459206" cy="393805"/>
          </a:xfrm>
        </p:spPr>
        <p:txBody>
          <a:bodyPr/>
          <a:lstStyle/>
          <a:p>
            <a:fld id="{ABDA06B9-43FC-4D24-86E7-414EC6288AA6}" type="slidenum">
              <a:rPr lang="en-US" smtClean="0">
                <a:solidFill>
                  <a:schemeClr val="bg1"/>
                </a:solidFill>
              </a:rPr>
              <a:t>6</a:t>
            </a:fld>
            <a:endParaRPr lang="en-US" dirty="0">
              <a:solidFill>
                <a:schemeClr val="bg1"/>
              </a:solidFill>
            </a:endParaRPr>
          </a:p>
        </p:txBody>
      </p:sp>
      <p:pic>
        <p:nvPicPr>
          <p:cNvPr id="8" name="Picture 7">
            <a:extLst>
              <a:ext uri="{FF2B5EF4-FFF2-40B4-BE49-F238E27FC236}">
                <a16:creationId xmlns:a16="http://schemas.microsoft.com/office/drawing/2014/main" id="{4644A7A8-415B-448D-BF2F-AC7DDFFB5623}"/>
              </a:ext>
            </a:extLst>
          </p:cNvPr>
          <p:cNvPicPr>
            <a:picLocks noChangeAspect="1"/>
          </p:cNvPicPr>
          <p:nvPr/>
        </p:nvPicPr>
        <p:blipFill>
          <a:blip r:embed="rId3"/>
          <a:stretch>
            <a:fillRect/>
          </a:stretch>
        </p:blipFill>
        <p:spPr>
          <a:xfrm>
            <a:off x="8476398" y="6238916"/>
            <a:ext cx="1331793" cy="431026"/>
          </a:xfrm>
          <a:prstGeom prst="rect">
            <a:avLst/>
          </a:prstGeom>
        </p:spPr>
      </p:pic>
      <p:pic>
        <p:nvPicPr>
          <p:cNvPr id="9" name="Picture 8">
            <a:extLst>
              <a:ext uri="{FF2B5EF4-FFF2-40B4-BE49-F238E27FC236}">
                <a16:creationId xmlns:a16="http://schemas.microsoft.com/office/drawing/2014/main" id="{C3302F66-B0DB-4465-B444-BD089CDEBC18}"/>
              </a:ext>
            </a:extLst>
          </p:cNvPr>
          <p:cNvPicPr>
            <a:picLocks noChangeAspect="1"/>
          </p:cNvPicPr>
          <p:nvPr/>
        </p:nvPicPr>
        <p:blipFill>
          <a:blip r:embed="rId4"/>
          <a:stretch>
            <a:fillRect/>
          </a:stretch>
        </p:blipFill>
        <p:spPr>
          <a:xfrm>
            <a:off x="10015539" y="6113023"/>
            <a:ext cx="2176461" cy="682811"/>
          </a:xfrm>
          <a:prstGeom prst="rect">
            <a:avLst/>
          </a:prstGeom>
        </p:spPr>
      </p:pic>
      <p:sp>
        <p:nvSpPr>
          <p:cNvPr id="16" name="Rectangle 15">
            <a:extLst>
              <a:ext uri="{FF2B5EF4-FFF2-40B4-BE49-F238E27FC236}">
                <a16:creationId xmlns:a16="http://schemas.microsoft.com/office/drawing/2014/main" id="{3F55395A-C4F1-4285-97DF-BE8E8BD122EC}"/>
              </a:ext>
            </a:extLst>
          </p:cNvPr>
          <p:cNvSpPr/>
          <p:nvPr/>
        </p:nvSpPr>
        <p:spPr>
          <a:xfrm>
            <a:off x="-1200" y="6699600"/>
            <a:ext cx="12193200" cy="158400"/>
          </a:xfrm>
          <a:prstGeom prst="rect">
            <a:avLst/>
          </a:prstGeom>
          <a:solidFill>
            <a:srgbClr val="5DE5D2"/>
          </a:solidFill>
          <a:ln>
            <a:solidFill>
              <a:srgbClr val="5DE5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A67BC6-03BE-4738-9457-336F37B3405D}"/>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3056149-CB63-4AE8-81D5-37767025D279}"/>
              </a:ext>
            </a:extLst>
          </p:cNvPr>
          <p:cNvSpPr>
            <a:spLocks noGrp="1"/>
          </p:cNvSpPr>
          <p:nvPr>
            <p:ph idx="1"/>
          </p:nvPr>
        </p:nvSpPr>
        <p:spPr>
          <a:xfrm>
            <a:off x="838200" y="1825624"/>
            <a:ext cx="10515600" cy="2489701"/>
          </a:xfrm>
          <a:solidFill>
            <a:srgbClr val="E4FFFB"/>
          </a:solidFill>
        </p:spPr>
        <p:txBody>
          <a:bodyPr>
            <a:normAutofit lnSpcReduction="10000"/>
          </a:bodyPr>
          <a:lstStyle/>
          <a:p>
            <a:r>
              <a:rPr lang="en-GB" dirty="0"/>
              <a:t>Motivation</a:t>
            </a:r>
          </a:p>
          <a:p>
            <a:r>
              <a:rPr lang="en-GB" b="1" dirty="0"/>
              <a:t>Decadal forecasts for the energy sector</a:t>
            </a:r>
          </a:p>
          <a:p>
            <a:r>
              <a:rPr lang="en-GB" dirty="0"/>
              <a:t>Decadal predictions for sampling extremes</a:t>
            </a:r>
          </a:p>
          <a:p>
            <a:r>
              <a:rPr lang="en-GB" dirty="0"/>
              <a:t>Challenges</a:t>
            </a:r>
          </a:p>
          <a:p>
            <a:r>
              <a:rPr lang="en-GB" dirty="0"/>
              <a:t>Next steps</a:t>
            </a:r>
          </a:p>
          <a:p>
            <a:endParaRPr lang="en-US" dirty="0"/>
          </a:p>
        </p:txBody>
      </p:sp>
      <p:pic>
        <p:nvPicPr>
          <p:cNvPr id="22" name="Graphic 21" descr="Wind Turbines outline">
            <a:extLst>
              <a:ext uri="{FF2B5EF4-FFF2-40B4-BE49-F238E27FC236}">
                <a16:creationId xmlns:a16="http://schemas.microsoft.com/office/drawing/2014/main" id="{AD94E231-A0BB-448E-8FF4-38A80DD58D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3794" y="4921375"/>
            <a:ext cx="1240006" cy="1240006"/>
          </a:xfrm>
          <a:prstGeom prst="rect">
            <a:avLst/>
          </a:prstGeom>
        </p:spPr>
      </p:pic>
    </p:spTree>
    <p:extLst>
      <p:ext uri="{BB962C8B-B14F-4D97-AF65-F5344CB8AC3E}">
        <p14:creationId xmlns:p14="http://schemas.microsoft.com/office/powerpoint/2010/main" val="240391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794DE-3319-4C39-8583-6D7916F0336A}"/>
              </a:ext>
            </a:extLst>
          </p:cNvPr>
          <p:cNvSpPr>
            <a:spLocks noGrp="1"/>
          </p:cNvSpPr>
          <p:nvPr>
            <p:ph type="title"/>
          </p:nvPr>
        </p:nvSpPr>
        <p:spPr/>
        <p:txBody>
          <a:bodyPr>
            <a:normAutofit/>
          </a:bodyPr>
          <a:lstStyle/>
          <a:p>
            <a:r>
              <a:rPr lang="en-GB" sz="3600" dirty="0"/>
              <a:t>How can we use decadal forecasts?</a:t>
            </a:r>
            <a:endParaRPr lang="en-US" sz="3600" dirty="0"/>
          </a:p>
        </p:txBody>
      </p:sp>
      <p:sp>
        <p:nvSpPr>
          <p:cNvPr id="3" name="Content Placeholder 2">
            <a:extLst>
              <a:ext uri="{FF2B5EF4-FFF2-40B4-BE49-F238E27FC236}">
                <a16:creationId xmlns:a16="http://schemas.microsoft.com/office/drawing/2014/main" id="{60DC2AB5-DB8B-4683-AFBB-5608C9CF95D9}"/>
              </a:ext>
            </a:extLst>
          </p:cNvPr>
          <p:cNvSpPr>
            <a:spLocks noGrp="1"/>
          </p:cNvSpPr>
          <p:nvPr>
            <p:ph idx="1"/>
          </p:nvPr>
        </p:nvSpPr>
        <p:spPr>
          <a:xfrm>
            <a:off x="732842" y="2070488"/>
            <a:ext cx="4276480" cy="3097879"/>
          </a:xfrm>
          <a:solidFill>
            <a:srgbClr val="E4FFFB"/>
          </a:solidFill>
        </p:spPr>
        <p:txBody>
          <a:bodyPr>
            <a:normAutofit/>
          </a:bodyPr>
          <a:lstStyle/>
          <a:p>
            <a:r>
              <a:rPr lang="en-GB" sz="2400" dirty="0"/>
              <a:t>Initialized climate projections</a:t>
            </a:r>
          </a:p>
          <a:p>
            <a:pPr lvl="1"/>
            <a:r>
              <a:rPr lang="en-GB" sz="2000" dirty="0"/>
              <a:t>Climate variability</a:t>
            </a:r>
          </a:p>
          <a:p>
            <a:pPr lvl="1"/>
            <a:r>
              <a:rPr lang="en-GB" sz="2000" dirty="0"/>
              <a:t>Climate change</a:t>
            </a:r>
          </a:p>
          <a:p>
            <a:r>
              <a:rPr lang="en-GB" sz="2400" dirty="0"/>
              <a:t>Surface variables (e.g. temperature)</a:t>
            </a:r>
          </a:p>
          <a:p>
            <a:r>
              <a:rPr lang="en-GB" sz="2400" dirty="0"/>
              <a:t>Atmospheric circulation (e.g. NAO)</a:t>
            </a:r>
          </a:p>
          <a:p>
            <a:endParaRPr lang="en-GB" sz="2400" dirty="0"/>
          </a:p>
        </p:txBody>
      </p:sp>
      <p:sp>
        <p:nvSpPr>
          <p:cNvPr id="8" name="Slide Number Placeholder 7">
            <a:extLst>
              <a:ext uri="{FF2B5EF4-FFF2-40B4-BE49-F238E27FC236}">
                <a16:creationId xmlns:a16="http://schemas.microsoft.com/office/drawing/2014/main" id="{85ABEA0E-344E-458D-BAC4-88600168BA3B}"/>
              </a:ext>
            </a:extLst>
          </p:cNvPr>
          <p:cNvSpPr>
            <a:spLocks noGrp="1"/>
          </p:cNvSpPr>
          <p:nvPr>
            <p:ph type="sldNum" sz="quarter" idx="12"/>
          </p:nvPr>
        </p:nvSpPr>
        <p:spPr/>
        <p:txBody>
          <a:bodyPr/>
          <a:lstStyle/>
          <a:p>
            <a:r>
              <a:rPr lang="en-GB" dirty="0"/>
              <a:t>5</a:t>
            </a:r>
            <a:endParaRPr lang="en-US" dirty="0"/>
          </a:p>
        </p:txBody>
      </p:sp>
      <p:sp>
        <p:nvSpPr>
          <p:cNvPr id="15" name="Rectangle 14">
            <a:extLst>
              <a:ext uri="{FF2B5EF4-FFF2-40B4-BE49-F238E27FC236}">
                <a16:creationId xmlns:a16="http://schemas.microsoft.com/office/drawing/2014/main" id="{5D445342-6E7B-4EF9-B279-DA65BC365431}"/>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172B1-939F-4DDB-A537-CC4CF174514A}"/>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AB54E0-0C56-4EDE-9080-5F287EA40732}"/>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967A585-FD19-40B8-85EA-BCB2413D8FCA}"/>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36B68181-3ABA-45C9-8CC0-9053A8621F7A}"/>
              </a:ext>
            </a:extLst>
          </p:cNvPr>
          <p:cNvPicPr>
            <a:picLocks noChangeAspect="1"/>
          </p:cNvPicPr>
          <p:nvPr/>
        </p:nvPicPr>
        <p:blipFill>
          <a:blip r:embed="rId3"/>
          <a:stretch>
            <a:fillRect/>
          </a:stretch>
        </p:blipFill>
        <p:spPr>
          <a:xfrm>
            <a:off x="8247405" y="1251028"/>
            <a:ext cx="3538519" cy="2177972"/>
          </a:xfrm>
          <a:prstGeom prst="rect">
            <a:avLst/>
          </a:prstGeom>
        </p:spPr>
      </p:pic>
      <p:grpSp>
        <p:nvGrpSpPr>
          <p:cNvPr id="13" name="Group 12">
            <a:extLst>
              <a:ext uri="{FF2B5EF4-FFF2-40B4-BE49-F238E27FC236}">
                <a16:creationId xmlns:a16="http://schemas.microsoft.com/office/drawing/2014/main" id="{02F06841-2230-4789-81D2-F79936FB5335}"/>
              </a:ext>
            </a:extLst>
          </p:cNvPr>
          <p:cNvGrpSpPr/>
          <p:nvPr/>
        </p:nvGrpSpPr>
        <p:grpSpPr>
          <a:xfrm>
            <a:off x="5137483" y="2136931"/>
            <a:ext cx="4668657" cy="2177972"/>
            <a:chOff x="5156664" y="2033788"/>
            <a:chExt cx="4974330" cy="2349183"/>
          </a:xfrm>
        </p:grpSpPr>
        <p:pic>
          <p:nvPicPr>
            <p:cNvPr id="9" name="Picture 8">
              <a:extLst>
                <a:ext uri="{FF2B5EF4-FFF2-40B4-BE49-F238E27FC236}">
                  <a16:creationId xmlns:a16="http://schemas.microsoft.com/office/drawing/2014/main" id="{A62E8AE9-30A8-4FFA-96B5-26100CF9B7F9}"/>
                </a:ext>
              </a:extLst>
            </p:cNvPr>
            <p:cNvPicPr>
              <a:picLocks noChangeAspect="1"/>
            </p:cNvPicPr>
            <p:nvPr/>
          </p:nvPicPr>
          <p:blipFill rotWithShape="1">
            <a:blip r:embed="rId4"/>
            <a:srcRect t="33174"/>
            <a:stretch/>
          </p:blipFill>
          <p:spPr>
            <a:xfrm>
              <a:off x="5162994" y="2403670"/>
              <a:ext cx="4968000" cy="1229154"/>
            </a:xfrm>
            <a:prstGeom prst="rect">
              <a:avLst/>
            </a:prstGeom>
          </p:spPr>
        </p:pic>
        <p:pic>
          <p:nvPicPr>
            <p:cNvPr id="12" name="Picture 11">
              <a:extLst>
                <a:ext uri="{FF2B5EF4-FFF2-40B4-BE49-F238E27FC236}">
                  <a16:creationId xmlns:a16="http://schemas.microsoft.com/office/drawing/2014/main" id="{3D41C1B7-69C0-4206-AF86-A846227557F1}"/>
                </a:ext>
              </a:extLst>
            </p:cNvPr>
            <p:cNvPicPr>
              <a:picLocks noChangeAspect="1"/>
            </p:cNvPicPr>
            <p:nvPr/>
          </p:nvPicPr>
          <p:blipFill rotWithShape="1">
            <a:blip r:embed="rId5"/>
            <a:srcRect t="62863"/>
            <a:stretch/>
          </p:blipFill>
          <p:spPr>
            <a:xfrm>
              <a:off x="5156664" y="3632824"/>
              <a:ext cx="4860000" cy="750147"/>
            </a:xfrm>
            <a:prstGeom prst="rect">
              <a:avLst/>
            </a:prstGeom>
          </p:spPr>
        </p:pic>
        <p:pic>
          <p:nvPicPr>
            <p:cNvPr id="25" name="Picture 24">
              <a:extLst>
                <a:ext uri="{FF2B5EF4-FFF2-40B4-BE49-F238E27FC236}">
                  <a16:creationId xmlns:a16="http://schemas.microsoft.com/office/drawing/2014/main" id="{A5C334AD-FE4F-45EF-9481-6897FFE4F61B}"/>
                </a:ext>
              </a:extLst>
            </p:cNvPr>
            <p:cNvPicPr>
              <a:picLocks noChangeAspect="1"/>
            </p:cNvPicPr>
            <p:nvPr/>
          </p:nvPicPr>
          <p:blipFill rotWithShape="1">
            <a:blip r:embed="rId4"/>
            <a:srcRect b="79547"/>
            <a:stretch/>
          </p:blipFill>
          <p:spPr>
            <a:xfrm>
              <a:off x="5156664" y="2033788"/>
              <a:ext cx="4968000" cy="376204"/>
            </a:xfrm>
            <a:prstGeom prst="rect">
              <a:avLst/>
            </a:prstGeom>
          </p:spPr>
        </p:pic>
      </p:grpSp>
      <p:pic>
        <p:nvPicPr>
          <p:cNvPr id="28" name="Picture 27">
            <a:extLst>
              <a:ext uri="{FF2B5EF4-FFF2-40B4-BE49-F238E27FC236}">
                <a16:creationId xmlns:a16="http://schemas.microsoft.com/office/drawing/2014/main" id="{EC0A8EC8-1C74-40A6-A0FF-12B6FA055694}"/>
              </a:ext>
            </a:extLst>
          </p:cNvPr>
          <p:cNvPicPr>
            <a:picLocks noChangeAspect="1"/>
          </p:cNvPicPr>
          <p:nvPr/>
        </p:nvPicPr>
        <p:blipFill>
          <a:blip r:embed="rId6"/>
          <a:stretch>
            <a:fillRect/>
          </a:stretch>
        </p:blipFill>
        <p:spPr>
          <a:xfrm>
            <a:off x="9554087" y="2090709"/>
            <a:ext cx="2032324" cy="2887387"/>
          </a:xfrm>
          <a:prstGeom prst="rect">
            <a:avLst/>
          </a:prstGeom>
        </p:spPr>
      </p:pic>
      <p:sp>
        <p:nvSpPr>
          <p:cNvPr id="29" name="TextBox 28">
            <a:extLst>
              <a:ext uri="{FF2B5EF4-FFF2-40B4-BE49-F238E27FC236}">
                <a16:creationId xmlns:a16="http://schemas.microsoft.com/office/drawing/2014/main" id="{9D5D55A6-8CCC-4F87-923D-6F87008E4F8E}"/>
              </a:ext>
            </a:extLst>
          </p:cNvPr>
          <p:cNvSpPr txBox="1"/>
          <p:nvPr/>
        </p:nvSpPr>
        <p:spPr>
          <a:xfrm>
            <a:off x="7771108" y="4070211"/>
            <a:ext cx="4276513" cy="954107"/>
          </a:xfrm>
          <a:prstGeom prst="rect">
            <a:avLst/>
          </a:prstGeom>
          <a:solidFill>
            <a:srgbClr val="E4FFFB"/>
          </a:solidFill>
        </p:spPr>
        <p:txBody>
          <a:bodyPr wrap="square" rtlCol="0">
            <a:spAutoFit/>
          </a:bodyPr>
          <a:lstStyle/>
          <a:p>
            <a:r>
              <a:rPr lang="en-US" sz="1400" i="1" dirty="0"/>
              <a:t>“It is likely (80% chance) that global mean near-surface temperature will exceed 1.5°C above the 1850-1900 average levels for at least one year between 2024 and 2028.”</a:t>
            </a:r>
          </a:p>
        </p:txBody>
      </p:sp>
      <p:pic>
        <p:nvPicPr>
          <p:cNvPr id="30" name="Picture 29">
            <a:extLst>
              <a:ext uri="{FF2B5EF4-FFF2-40B4-BE49-F238E27FC236}">
                <a16:creationId xmlns:a16="http://schemas.microsoft.com/office/drawing/2014/main" id="{A0EDE5C8-FB88-48B7-976D-6F17FAE0CAC5}"/>
              </a:ext>
            </a:extLst>
          </p:cNvPr>
          <p:cNvPicPr>
            <a:picLocks noChangeAspect="1"/>
          </p:cNvPicPr>
          <p:nvPr/>
        </p:nvPicPr>
        <p:blipFill rotWithShape="1">
          <a:blip r:embed="rId7"/>
          <a:srcRect l="54615" t="1890" r="-2" b="68242"/>
          <a:stretch/>
        </p:blipFill>
        <p:spPr>
          <a:xfrm>
            <a:off x="6881113" y="3875243"/>
            <a:ext cx="3641179" cy="1855424"/>
          </a:xfrm>
          <a:prstGeom prst="rect">
            <a:avLst/>
          </a:prstGeom>
        </p:spPr>
      </p:pic>
      <p:sp>
        <p:nvSpPr>
          <p:cNvPr id="31" name="TextBox 30">
            <a:extLst>
              <a:ext uri="{FF2B5EF4-FFF2-40B4-BE49-F238E27FC236}">
                <a16:creationId xmlns:a16="http://schemas.microsoft.com/office/drawing/2014/main" id="{459E29DE-4A40-4925-9D19-1EC430D556EB}"/>
              </a:ext>
            </a:extLst>
          </p:cNvPr>
          <p:cNvSpPr txBox="1"/>
          <p:nvPr/>
        </p:nvSpPr>
        <p:spPr>
          <a:xfrm>
            <a:off x="5952115" y="4254112"/>
            <a:ext cx="964842" cy="830997"/>
          </a:xfrm>
          <a:prstGeom prst="rect">
            <a:avLst/>
          </a:prstGeom>
          <a:solidFill>
            <a:schemeClr val="bg2">
              <a:lumMod val="90000"/>
            </a:schemeClr>
          </a:solidFill>
        </p:spPr>
        <p:txBody>
          <a:bodyPr wrap="square" rtlCol="0">
            <a:spAutoFit/>
          </a:bodyPr>
          <a:lstStyle/>
          <a:p>
            <a:r>
              <a:rPr lang="en-GB" sz="1600" dirty="0"/>
              <a:t>NAO anomaly (</a:t>
            </a:r>
            <a:r>
              <a:rPr lang="en-GB" sz="1600" dirty="0" err="1"/>
              <a:t>hPa</a:t>
            </a:r>
            <a:r>
              <a:rPr lang="en-GB" sz="1600" dirty="0"/>
              <a:t>)</a:t>
            </a:r>
            <a:endParaRPr lang="en-US" sz="1600" dirty="0"/>
          </a:p>
        </p:txBody>
      </p:sp>
      <p:sp>
        <p:nvSpPr>
          <p:cNvPr id="32" name="TextBox 31">
            <a:extLst>
              <a:ext uri="{FF2B5EF4-FFF2-40B4-BE49-F238E27FC236}">
                <a16:creationId xmlns:a16="http://schemas.microsoft.com/office/drawing/2014/main" id="{4BFCC501-16C1-464F-BB09-46A162444A91}"/>
              </a:ext>
            </a:extLst>
          </p:cNvPr>
          <p:cNvSpPr txBox="1"/>
          <p:nvPr/>
        </p:nvSpPr>
        <p:spPr>
          <a:xfrm>
            <a:off x="838200" y="6354375"/>
            <a:ext cx="6196084" cy="276999"/>
          </a:xfrm>
          <a:prstGeom prst="rect">
            <a:avLst/>
          </a:prstGeom>
          <a:noFill/>
        </p:spPr>
        <p:txBody>
          <a:bodyPr wrap="square" rtlCol="0">
            <a:spAutoFit/>
          </a:bodyPr>
          <a:lstStyle/>
          <a:p>
            <a:r>
              <a:rPr lang="en-GB" sz="1200" dirty="0">
                <a:solidFill>
                  <a:schemeClr val="bg1"/>
                </a:solidFill>
              </a:rPr>
              <a:t>Boer et al. 2016, WMO 2024, Smith et al. 2020</a:t>
            </a:r>
            <a:endParaRPr lang="en-US" sz="1200" dirty="0">
              <a:solidFill>
                <a:schemeClr val="bg1"/>
              </a:solidFill>
            </a:endParaRPr>
          </a:p>
        </p:txBody>
      </p:sp>
      <p:pic>
        <p:nvPicPr>
          <p:cNvPr id="33" name="Picture 32">
            <a:extLst>
              <a:ext uri="{FF2B5EF4-FFF2-40B4-BE49-F238E27FC236}">
                <a16:creationId xmlns:a16="http://schemas.microsoft.com/office/drawing/2014/main" id="{FF348D10-D1FB-4128-AF0C-8653B0588580}"/>
              </a:ext>
            </a:extLst>
          </p:cNvPr>
          <p:cNvPicPr>
            <a:picLocks noChangeAspect="1"/>
          </p:cNvPicPr>
          <p:nvPr/>
        </p:nvPicPr>
        <p:blipFill rotWithShape="1">
          <a:blip r:embed="rId8"/>
          <a:srcRect l="8922" t="24579" r="7239" b="4040"/>
          <a:stretch/>
        </p:blipFill>
        <p:spPr>
          <a:xfrm>
            <a:off x="5380822" y="2111586"/>
            <a:ext cx="4167324" cy="1774041"/>
          </a:xfrm>
          <a:prstGeom prst="rect">
            <a:avLst/>
          </a:prstGeom>
        </p:spPr>
      </p:pic>
      <p:sp>
        <p:nvSpPr>
          <p:cNvPr id="20" name="TextBox 19">
            <a:extLst>
              <a:ext uri="{FF2B5EF4-FFF2-40B4-BE49-F238E27FC236}">
                <a16:creationId xmlns:a16="http://schemas.microsoft.com/office/drawing/2014/main" id="{879B93B3-0270-427B-90EE-241CAB703164}"/>
              </a:ext>
            </a:extLst>
          </p:cNvPr>
          <p:cNvSpPr txBox="1"/>
          <p:nvPr/>
        </p:nvSpPr>
        <p:spPr>
          <a:xfrm>
            <a:off x="5500467" y="1854709"/>
            <a:ext cx="4041298" cy="369332"/>
          </a:xfrm>
          <a:prstGeom prst="rect">
            <a:avLst/>
          </a:prstGeom>
          <a:noFill/>
        </p:spPr>
        <p:txBody>
          <a:bodyPr wrap="square" rtlCol="0">
            <a:spAutoFit/>
          </a:bodyPr>
          <a:lstStyle/>
          <a:p>
            <a:r>
              <a:rPr lang="en-GB" b="1" dirty="0"/>
              <a:t>10m wind speed anomalies, DJFM</a:t>
            </a:r>
            <a:endParaRPr lang="en-US" b="1" dirty="0"/>
          </a:p>
        </p:txBody>
      </p:sp>
    </p:spTree>
    <p:extLst>
      <p:ext uri="{BB962C8B-B14F-4D97-AF65-F5344CB8AC3E}">
        <p14:creationId xmlns:p14="http://schemas.microsoft.com/office/powerpoint/2010/main" val="190037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map&#10;&#10;Description automatically generated">
            <a:extLst>
              <a:ext uri="{FF2B5EF4-FFF2-40B4-BE49-F238E27FC236}">
                <a16:creationId xmlns:a16="http://schemas.microsoft.com/office/drawing/2014/main" id="{3A9D1C56-89A0-42C3-88D5-662F91FED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9639" y="1530314"/>
            <a:ext cx="5764161" cy="4386563"/>
          </a:xfrm>
          <a:prstGeom prst="rect">
            <a:avLst/>
          </a:prstGeom>
        </p:spPr>
      </p:pic>
      <p:pic>
        <p:nvPicPr>
          <p:cNvPr id="14" name="Picture 13" descr="A screenshot of a map&#10;&#10;Description automatically generated">
            <a:extLst>
              <a:ext uri="{FF2B5EF4-FFF2-40B4-BE49-F238E27FC236}">
                <a16:creationId xmlns:a16="http://schemas.microsoft.com/office/drawing/2014/main" id="{B79ADCF6-5693-4428-A93F-941B6C71E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9088" y="1604742"/>
            <a:ext cx="5763600" cy="4386136"/>
          </a:xfrm>
          <a:prstGeom prst="rect">
            <a:avLst/>
          </a:prstGeom>
        </p:spPr>
      </p:pic>
      <p:sp>
        <p:nvSpPr>
          <p:cNvPr id="20" name="TextBox 19">
            <a:extLst>
              <a:ext uri="{FF2B5EF4-FFF2-40B4-BE49-F238E27FC236}">
                <a16:creationId xmlns:a16="http://schemas.microsoft.com/office/drawing/2014/main" id="{AAA98BDA-65E0-4F37-B04E-58AB34AB7E4E}"/>
              </a:ext>
            </a:extLst>
          </p:cNvPr>
          <p:cNvSpPr txBox="1"/>
          <p:nvPr/>
        </p:nvSpPr>
        <p:spPr>
          <a:xfrm>
            <a:off x="6257734" y="1235410"/>
            <a:ext cx="4867618" cy="369332"/>
          </a:xfrm>
          <a:prstGeom prst="rect">
            <a:avLst/>
          </a:prstGeom>
          <a:noFill/>
        </p:spPr>
        <p:txBody>
          <a:bodyPr wrap="square" rtlCol="0">
            <a:spAutoFit/>
          </a:bodyPr>
          <a:lstStyle/>
          <a:p>
            <a:r>
              <a:rPr lang="en-GB" b="1" dirty="0"/>
              <a:t>Forecast years 2-9, ONDJFM, residual skill</a:t>
            </a:r>
            <a:endParaRPr lang="en-US" b="1" dirty="0"/>
          </a:p>
        </p:txBody>
      </p:sp>
      <p:sp>
        <p:nvSpPr>
          <p:cNvPr id="2" name="Title 1">
            <a:extLst>
              <a:ext uri="{FF2B5EF4-FFF2-40B4-BE49-F238E27FC236}">
                <a16:creationId xmlns:a16="http://schemas.microsoft.com/office/drawing/2014/main" id="{DAA1C799-EAA3-47AD-8609-5BD3A5437C86}"/>
              </a:ext>
            </a:extLst>
          </p:cNvPr>
          <p:cNvSpPr>
            <a:spLocks noGrp="1"/>
          </p:cNvSpPr>
          <p:nvPr>
            <p:ph type="title"/>
          </p:nvPr>
        </p:nvSpPr>
        <p:spPr/>
        <p:txBody>
          <a:bodyPr/>
          <a:lstStyle/>
          <a:p>
            <a:r>
              <a:rPr lang="en-GB" dirty="0"/>
              <a:t>How much skill is there in decadal predictions?</a:t>
            </a:r>
            <a:endParaRPr lang="en-US" dirty="0"/>
          </a:p>
        </p:txBody>
      </p:sp>
      <p:sp>
        <p:nvSpPr>
          <p:cNvPr id="4" name="Slide Number Placeholder 3">
            <a:extLst>
              <a:ext uri="{FF2B5EF4-FFF2-40B4-BE49-F238E27FC236}">
                <a16:creationId xmlns:a16="http://schemas.microsoft.com/office/drawing/2014/main" id="{BECE74C4-2FD9-4270-BB95-FAA12DAE68DF}"/>
              </a:ext>
            </a:extLst>
          </p:cNvPr>
          <p:cNvSpPr>
            <a:spLocks noGrp="1"/>
          </p:cNvSpPr>
          <p:nvPr>
            <p:ph type="sldNum" sz="quarter" idx="12"/>
          </p:nvPr>
        </p:nvSpPr>
        <p:spPr/>
        <p:txBody>
          <a:bodyPr/>
          <a:lstStyle/>
          <a:p>
            <a:r>
              <a:rPr lang="en-US" dirty="0"/>
              <a:t>6</a:t>
            </a:r>
          </a:p>
        </p:txBody>
      </p:sp>
      <p:sp>
        <p:nvSpPr>
          <p:cNvPr id="5" name="Rectangle 4">
            <a:extLst>
              <a:ext uri="{FF2B5EF4-FFF2-40B4-BE49-F238E27FC236}">
                <a16:creationId xmlns:a16="http://schemas.microsoft.com/office/drawing/2014/main" id="{4CC84C65-1969-429B-8260-45845C0738C0}"/>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6A9E8DF-F916-4F8A-8F16-D926F590C0BC}"/>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E02EFB-295C-4999-B645-B504BAD44663}"/>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F9A30E-FAAC-4BCF-AF6A-CA8E4B536602}"/>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A616E1-6417-40E6-B03A-77069F7F7A11}"/>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42159A77-1A7A-4D70-B449-D7D90BFB5829}"/>
              </a:ext>
            </a:extLst>
          </p:cNvPr>
          <p:cNvSpPr>
            <a:spLocks noGrp="1"/>
          </p:cNvSpPr>
          <p:nvPr>
            <p:ph idx="1"/>
          </p:nvPr>
        </p:nvSpPr>
        <p:spPr>
          <a:xfrm>
            <a:off x="732842" y="2096724"/>
            <a:ext cx="3969004" cy="2664551"/>
          </a:xfrm>
          <a:solidFill>
            <a:srgbClr val="E4FFFB"/>
          </a:solidFill>
        </p:spPr>
        <p:txBody>
          <a:bodyPr>
            <a:normAutofit/>
          </a:bodyPr>
          <a:lstStyle/>
          <a:p>
            <a:r>
              <a:rPr lang="en-GB" sz="2400" dirty="0"/>
              <a:t>Predicting atmospheric circulation (e.g. NAO)</a:t>
            </a:r>
          </a:p>
          <a:p>
            <a:pPr lvl="1"/>
            <a:r>
              <a:rPr lang="en-GB" sz="1600" dirty="0"/>
              <a:t>Small predictable signal</a:t>
            </a:r>
          </a:p>
          <a:p>
            <a:pPr lvl="1"/>
            <a:r>
              <a:rPr lang="en-GB" sz="1600" dirty="0"/>
              <a:t>Adjust via RPS (signal-to-noise)</a:t>
            </a:r>
          </a:p>
          <a:p>
            <a:r>
              <a:rPr lang="en-GB" sz="2400" dirty="0"/>
              <a:t>Surface variables</a:t>
            </a:r>
          </a:p>
          <a:p>
            <a:pPr lvl="1"/>
            <a:r>
              <a:rPr lang="en-GB" sz="1600" dirty="0"/>
              <a:t>NAO-matching</a:t>
            </a:r>
          </a:p>
          <a:p>
            <a:r>
              <a:rPr lang="en-GB" sz="2400" dirty="0"/>
              <a:t>Detrended skill</a:t>
            </a:r>
          </a:p>
        </p:txBody>
      </p:sp>
      <p:pic>
        <p:nvPicPr>
          <p:cNvPr id="16" name="Picture 1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69B69212-7DF0-4116-8C9A-B579AEC26D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6863" y="2633450"/>
            <a:ext cx="7168050" cy="1991125"/>
          </a:xfrm>
          <a:prstGeom prst="rect">
            <a:avLst/>
          </a:prstGeom>
        </p:spPr>
      </p:pic>
      <p:sp>
        <p:nvSpPr>
          <p:cNvPr id="18" name="TextBox 17">
            <a:extLst>
              <a:ext uri="{FF2B5EF4-FFF2-40B4-BE49-F238E27FC236}">
                <a16:creationId xmlns:a16="http://schemas.microsoft.com/office/drawing/2014/main" id="{57C40AB8-FED4-4CAE-A1A1-598F7A896D47}"/>
              </a:ext>
            </a:extLst>
          </p:cNvPr>
          <p:cNvSpPr txBox="1"/>
          <p:nvPr/>
        </p:nvSpPr>
        <p:spPr>
          <a:xfrm>
            <a:off x="6450239" y="2350064"/>
            <a:ext cx="4041298" cy="369332"/>
          </a:xfrm>
          <a:prstGeom prst="rect">
            <a:avLst/>
          </a:prstGeom>
          <a:noFill/>
        </p:spPr>
        <p:txBody>
          <a:bodyPr wrap="square" rtlCol="0">
            <a:spAutoFit/>
          </a:bodyPr>
          <a:lstStyle/>
          <a:p>
            <a:r>
              <a:rPr lang="en-GB" b="1" dirty="0"/>
              <a:t>NAO: forecast years 2-9, ONDJFM</a:t>
            </a:r>
            <a:endParaRPr lang="en-US" b="1" dirty="0"/>
          </a:p>
        </p:txBody>
      </p:sp>
      <p:sp>
        <p:nvSpPr>
          <p:cNvPr id="19" name="TextBox 18">
            <a:extLst>
              <a:ext uri="{FF2B5EF4-FFF2-40B4-BE49-F238E27FC236}">
                <a16:creationId xmlns:a16="http://schemas.microsoft.com/office/drawing/2014/main" id="{03966C90-C76C-440C-96FE-D3BB46852032}"/>
              </a:ext>
            </a:extLst>
          </p:cNvPr>
          <p:cNvSpPr txBox="1"/>
          <p:nvPr/>
        </p:nvSpPr>
        <p:spPr>
          <a:xfrm>
            <a:off x="6257734" y="1235837"/>
            <a:ext cx="4426308" cy="369332"/>
          </a:xfrm>
          <a:prstGeom prst="rect">
            <a:avLst/>
          </a:prstGeom>
          <a:noFill/>
        </p:spPr>
        <p:txBody>
          <a:bodyPr wrap="square" rtlCol="0">
            <a:spAutoFit/>
          </a:bodyPr>
          <a:lstStyle/>
          <a:p>
            <a:r>
              <a:rPr lang="en-GB" b="1" dirty="0"/>
              <a:t>Forecast years 2-9, ONDJFM, total skill</a:t>
            </a:r>
            <a:endParaRPr lang="en-US" b="1" dirty="0"/>
          </a:p>
        </p:txBody>
      </p:sp>
    </p:spTree>
    <p:extLst>
      <p:ext uri="{BB962C8B-B14F-4D97-AF65-F5344CB8AC3E}">
        <p14:creationId xmlns:p14="http://schemas.microsoft.com/office/powerpoint/2010/main" val="388257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8" grpId="0"/>
      <p:bldP spid="18" grpId="1"/>
      <p:bldP spid="19" grpId="0"/>
      <p:bldP spid="1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ance commits to 40 GW offshore wind by 2050 | WindEurope">
            <a:extLst>
              <a:ext uri="{FF2B5EF4-FFF2-40B4-BE49-F238E27FC236}">
                <a16:creationId xmlns:a16="http://schemas.microsoft.com/office/drawing/2014/main" id="{5D9589A9-B484-48EA-B561-883CCB4CD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2241" y="1868632"/>
            <a:ext cx="4276480" cy="24055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FBD06DD-0596-4954-95E2-6FCF43B6C57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045755" y="1913932"/>
            <a:ext cx="3066314" cy="3001411"/>
          </a:xfrm>
          <a:prstGeom prst="rect">
            <a:avLst/>
          </a:prstGeom>
        </p:spPr>
      </p:pic>
      <p:pic>
        <p:nvPicPr>
          <p:cNvPr id="1026" name="Picture 2">
            <a:extLst>
              <a:ext uri="{FF2B5EF4-FFF2-40B4-BE49-F238E27FC236}">
                <a16:creationId xmlns:a16="http://schemas.microsoft.com/office/drawing/2014/main" id="{BC40E9AA-7094-43A2-906D-B757CA2FBF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9080" y="1921597"/>
            <a:ext cx="2966322" cy="34517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8019CA-4B24-4F1B-AB1D-16D5CF59092B}"/>
                  </a:ext>
                </a:extLst>
              </p:cNvPr>
              <p:cNvSpPr txBox="1"/>
              <p:nvPr/>
            </p:nvSpPr>
            <p:spPr>
              <a:xfrm>
                <a:off x="7549103" y="4297032"/>
                <a:ext cx="4059618" cy="61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𝐶𝐹</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900 </m:t>
                          </m:r>
                          <m:r>
                            <a:rPr lang="en-GB" b="0" i="1" smtClean="0">
                              <a:latin typeface="Cambria Math" panose="02040503050406030204" pitchFamily="18" charset="0"/>
                            </a:rPr>
                            <m:t>𝐺𝑊h</m:t>
                          </m:r>
                        </m:num>
                        <m:den>
                          <m:r>
                            <a:rPr lang="en-GB" b="0" i="1" smtClean="0">
                              <a:latin typeface="Cambria Math" panose="02040503050406030204" pitchFamily="18" charset="0"/>
                            </a:rPr>
                            <m:t>365∗24∗0.2 </m:t>
                          </m:r>
                          <m:r>
                            <a:rPr lang="en-GB" b="0" i="1" smtClean="0">
                              <a:latin typeface="Cambria Math" panose="02040503050406030204" pitchFamily="18" charset="0"/>
                            </a:rPr>
                            <m:t>𝐺𝑊</m:t>
                          </m:r>
                        </m:den>
                      </m:f>
                      <m:r>
                        <a:rPr lang="en-GB" b="0" i="1" smtClean="0">
                          <a:latin typeface="Cambria Math" panose="02040503050406030204" pitchFamily="18" charset="0"/>
                        </a:rPr>
                        <m:t>=0.51=51%</m:t>
                      </m:r>
                    </m:oMath>
                  </m:oMathPara>
                </a14:m>
                <a:endParaRPr lang="en-US" dirty="0"/>
              </a:p>
            </p:txBody>
          </p:sp>
        </mc:Choice>
        <mc:Fallback xmlns="">
          <p:sp>
            <p:nvSpPr>
              <p:cNvPr id="6" name="TextBox 5">
                <a:extLst>
                  <a:ext uri="{FF2B5EF4-FFF2-40B4-BE49-F238E27FC236}">
                    <a16:creationId xmlns:a16="http://schemas.microsoft.com/office/drawing/2014/main" id="{8B8019CA-4B24-4F1B-AB1D-16D5CF59092B}"/>
                  </a:ext>
                </a:extLst>
              </p:cNvPr>
              <p:cNvSpPr txBox="1">
                <a:spLocks noRot="1" noChangeAspect="1" noMove="1" noResize="1" noEditPoints="1" noAdjustHandles="1" noChangeArrowheads="1" noChangeShapeType="1" noTextEdit="1"/>
              </p:cNvSpPr>
              <p:nvPr/>
            </p:nvSpPr>
            <p:spPr>
              <a:xfrm>
                <a:off x="7549103" y="4297032"/>
                <a:ext cx="4059618" cy="618311"/>
              </a:xfrm>
              <a:prstGeom prst="rect">
                <a:avLst/>
              </a:prstGeom>
              <a:blipFill>
                <a:blip r:embed="rId6"/>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8D794DE-3319-4C39-8583-6D7916F0336A}"/>
              </a:ext>
            </a:extLst>
          </p:cNvPr>
          <p:cNvSpPr>
            <a:spLocks noGrp="1"/>
          </p:cNvSpPr>
          <p:nvPr>
            <p:ph type="title"/>
          </p:nvPr>
        </p:nvSpPr>
        <p:spPr/>
        <p:txBody>
          <a:bodyPr>
            <a:normAutofit/>
          </a:bodyPr>
          <a:lstStyle/>
          <a:p>
            <a:r>
              <a:rPr lang="en-GB" dirty="0"/>
              <a:t>Can we use decadal forecasts for energy?</a:t>
            </a:r>
            <a:endParaRPr lang="en-US" sz="3600" dirty="0"/>
          </a:p>
        </p:txBody>
      </p:sp>
      <p:sp>
        <p:nvSpPr>
          <p:cNvPr id="3" name="Content Placeholder 2">
            <a:extLst>
              <a:ext uri="{FF2B5EF4-FFF2-40B4-BE49-F238E27FC236}">
                <a16:creationId xmlns:a16="http://schemas.microsoft.com/office/drawing/2014/main" id="{60DC2AB5-DB8B-4683-AFBB-5608C9CF95D9}"/>
              </a:ext>
            </a:extLst>
          </p:cNvPr>
          <p:cNvSpPr>
            <a:spLocks noGrp="1"/>
          </p:cNvSpPr>
          <p:nvPr>
            <p:ph idx="1"/>
          </p:nvPr>
        </p:nvSpPr>
        <p:spPr>
          <a:xfrm>
            <a:off x="732842" y="2070488"/>
            <a:ext cx="4276480" cy="3097879"/>
          </a:xfrm>
          <a:solidFill>
            <a:srgbClr val="E4FFFB"/>
          </a:solidFill>
        </p:spPr>
        <p:txBody>
          <a:bodyPr>
            <a:normAutofit lnSpcReduction="10000"/>
          </a:bodyPr>
          <a:lstStyle/>
          <a:p>
            <a:r>
              <a:rPr lang="en-GB" sz="2400" dirty="0"/>
              <a:t>Offshore wind capacity factors</a:t>
            </a:r>
          </a:p>
          <a:p>
            <a:r>
              <a:rPr lang="en-GB" sz="2400" dirty="0"/>
              <a:t>Delta P -&gt; pressure gradient over UK (green boxes)</a:t>
            </a:r>
          </a:p>
          <a:p>
            <a:r>
              <a:rPr lang="en-GB" sz="2400" dirty="0"/>
              <a:t>Northern Europe region</a:t>
            </a:r>
          </a:p>
          <a:p>
            <a:r>
              <a:rPr lang="en-GB" sz="2400" dirty="0"/>
              <a:t>Observed relationship</a:t>
            </a:r>
          </a:p>
          <a:p>
            <a:r>
              <a:rPr lang="en-GB" sz="2400" dirty="0"/>
              <a:t>Prediction skill of index</a:t>
            </a:r>
          </a:p>
          <a:p>
            <a:r>
              <a:rPr lang="en-GB" sz="2400" dirty="0"/>
              <a:t>Energy variable skill</a:t>
            </a:r>
          </a:p>
          <a:p>
            <a:endParaRPr lang="en-GB" sz="2400" dirty="0"/>
          </a:p>
        </p:txBody>
      </p:sp>
      <p:sp>
        <p:nvSpPr>
          <p:cNvPr id="8" name="Slide Number Placeholder 7">
            <a:extLst>
              <a:ext uri="{FF2B5EF4-FFF2-40B4-BE49-F238E27FC236}">
                <a16:creationId xmlns:a16="http://schemas.microsoft.com/office/drawing/2014/main" id="{85ABEA0E-344E-458D-BAC4-88600168BA3B}"/>
              </a:ext>
            </a:extLst>
          </p:cNvPr>
          <p:cNvSpPr>
            <a:spLocks noGrp="1"/>
          </p:cNvSpPr>
          <p:nvPr>
            <p:ph type="sldNum" sz="quarter" idx="12"/>
          </p:nvPr>
        </p:nvSpPr>
        <p:spPr/>
        <p:txBody>
          <a:bodyPr/>
          <a:lstStyle/>
          <a:p>
            <a:r>
              <a:rPr lang="en-GB" dirty="0"/>
              <a:t>7</a:t>
            </a:r>
            <a:endParaRPr lang="en-US" dirty="0"/>
          </a:p>
        </p:txBody>
      </p:sp>
      <p:sp>
        <p:nvSpPr>
          <p:cNvPr id="15" name="Rectangle 14">
            <a:extLst>
              <a:ext uri="{FF2B5EF4-FFF2-40B4-BE49-F238E27FC236}">
                <a16:creationId xmlns:a16="http://schemas.microsoft.com/office/drawing/2014/main" id="{5D445342-6E7B-4EF9-B279-DA65BC365431}"/>
              </a:ext>
            </a:extLst>
          </p:cNvPr>
          <p:cNvSpPr/>
          <p:nvPr/>
        </p:nvSpPr>
        <p:spPr>
          <a:xfrm>
            <a:off x="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2172B1-939F-4DDB-A537-CC4CF174514A}"/>
              </a:ext>
            </a:extLst>
          </p:cNvPr>
          <p:cNvSpPr/>
          <p:nvPr/>
        </p:nvSpPr>
        <p:spPr>
          <a:xfrm>
            <a:off x="10152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FAB54E0-0C56-4EDE-9080-5F287EA40732}"/>
              </a:ext>
            </a:extLst>
          </p:cNvPr>
          <p:cNvSpPr/>
          <p:nvPr/>
        </p:nvSpPr>
        <p:spPr>
          <a:xfrm>
            <a:off x="20304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967A585-FD19-40B8-85EA-BCB2413D8FCA}"/>
              </a:ext>
            </a:extLst>
          </p:cNvPr>
          <p:cNvSpPr/>
          <p:nvPr/>
        </p:nvSpPr>
        <p:spPr>
          <a:xfrm>
            <a:off x="30456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C09662-17EB-4613-85B1-EA130C18B826}"/>
              </a:ext>
            </a:extLst>
          </p:cNvPr>
          <p:cNvSpPr txBox="1"/>
          <p:nvPr/>
        </p:nvSpPr>
        <p:spPr>
          <a:xfrm>
            <a:off x="7879450" y="1613820"/>
            <a:ext cx="3398924" cy="307777"/>
          </a:xfrm>
          <a:prstGeom prst="rect">
            <a:avLst/>
          </a:prstGeom>
          <a:noFill/>
        </p:spPr>
        <p:txBody>
          <a:bodyPr wrap="square" rtlCol="0">
            <a:spAutoFit/>
          </a:bodyPr>
          <a:lstStyle/>
          <a:p>
            <a:r>
              <a:rPr lang="en-GB" sz="1400" b="1" dirty="0" err="1"/>
              <a:t>corr</a:t>
            </a:r>
            <a:r>
              <a:rPr lang="en-GB" sz="1400" b="1" dirty="0"/>
              <a:t>(obs. delta P, offshore wind CF.’s)</a:t>
            </a:r>
            <a:endParaRPr lang="en-US" sz="1400" b="1" dirty="0"/>
          </a:p>
        </p:txBody>
      </p:sp>
      <p:sp>
        <p:nvSpPr>
          <p:cNvPr id="13" name="Rectangle 12">
            <a:extLst>
              <a:ext uri="{FF2B5EF4-FFF2-40B4-BE49-F238E27FC236}">
                <a16:creationId xmlns:a16="http://schemas.microsoft.com/office/drawing/2014/main" id="{6CAE14FF-5289-4B71-808D-19533B130D12}"/>
              </a:ext>
            </a:extLst>
          </p:cNvPr>
          <p:cNvSpPr/>
          <p:nvPr/>
        </p:nvSpPr>
        <p:spPr>
          <a:xfrm>
            <a:off x="40608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group of graphs showing different types of wind capacity&#10;&#10;Description automatically generated">
            <a:extLst>
              <a:ext uri="{FF2B5EF4-FFF2-40B4-BE49-F238E27FC236}">
                <a16:creationId xmlns:a16="http://schemas.microsoft.com/office/drawing/2014/main" id="{7D3E192E-F3CE-4C16-8391-4226987BB06D}"/>
              </a:ext>
            </a:extLst>
          </p:cNvPr>
          <p:cNvPicPr>
            <a:picLocks noChangeAspect="1"/>
          </p:cNvPicPr>
          <p:nvPr/>
        </p:nvPicPr>
        <p:blipFill rotWithShape="1">
          <a:blip r:embed="rId7">
            <a:extLst>
              <a:ext uri="{28A0092B-C50C-407E-A947-70E740481C1C}">
                <a14:useLocalDpi xmlns:a14="http://schemas.microsoft.com/office/drawing/2010/main" val="0"/>
              </a:ext>
            </a:extLst>
          </a:blip>
          <a:srcRect l="-1" t="1" r="322" b="266"/>
          <a:stretch/>
        </p:blipFill>
        <p:spPr>
          <a:xfrm>
            <a:off x="5293641" y="1690688"/>
            <a:ext cx="6675942" cy="3866540"/>
          </a:xfrm>
          <a:prstGeom prst="rect">
            <a:avLst/>
          </a:prstGeom>
        </p:spPr>
      </p:pic>
      <p:sp>
        <p:nvSpPr>
          <p:cNvPr id="7" name="Rectangle 6">
            <a:extLst>
              <a:ext uri="{FF2B5EF4-FFF2-40B4-BE49-F238E27FC236}">
                <a16:creationId xmlns:a16="http://schemas.microsoft.com/office/drawing/2014/main" id="{79266404-5223-4596-916E-B8DF1B031D25}"/>
              </a:ext>
            </a:extLst>
          </p:cNvPr>
          <p:cNvSpPr/>
          <p:nvPr/>
        </p:nvSpPr>
        <p:spPr>
          <a:xfrm>
            <a:off x="8616461" y="1690688"/>
            <a:ext cx="3398924" cy="193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35716B-17A7-4534-9FDA-0BF9DEFFAB50}"/>
              </a:ext>
            </a:extLst>
          </p:cNvPr>
          <p:cNvSpPr/>
          <p:nvPr/>
        </p:nvSpPr>
        <p:spPr>
          <a:xfrm>
            <a:off x="5385110" y="3563970"/>
            <a:ext cx="6153271" cy="1938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A3F5ED4-3560-4D98-BDD6-5DA67CB28975}"/>
              </a:ext>
            </a:extLst>
          </p:cNvPr>
          <p:cNvSpPr/>
          <p:nvPr/>
        </p:nvSpPr>
        <p:spPr>
          <a:xfrm>
            <a:off x="5076000" y="6699600"/>
            <a:ext cx="1015200" cy="158400"/>
          </a:xfrm>
          <a:prstGeom prst="rect">
            <a:avLst/>
          </a:prstGeom>
          <a:solidFill>
            <a:srgbClr val="158473"/>
          </a:solidFill>
          <a:ln>
            <a:solidFill>
              <a:srgbClr val="158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68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26"/>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p:bldP spid="4" grpId="1"/>
      <p:bldP spid="7" grpId="0" animBg="1"/>
      <p:bldP spid="7" grpId="1" animBg="1"/>
      <p:bldP spid="24" grpId="0" animBg="1"/>
      <p:bldP spid="24"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12685</TotalTime>
  <Words>4115</Words>
  <Application>Microsoft Office PowerPoint</Application>
  <PresentationFormat>Widescreen</PresentationFormat>
  <Paragraphs>246</Paragraphs>
  <Slides>18</Slides>
  <Notes>16</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Cambria Math</vt:lpstr>
      <vt:lpstr>Open Sans</vt:lpstr>
      <vt:lpstr>Office Theme</vt:lpstr>
      <vt:lpstr>Decadal predictions for the energy-sector</vt:lpstr>
      <vt:lpstr>Overview</vt:lpstr>
      <vt:lpstr>A rapidly transitioning power system</vt:lpstr>
      <vt:lpstr>Research questions</vt:lpstr>
      <vt:lpstr>Research questions</vt:lpstr>
      <vt:lpstr>Overview</vt:lpstr>
      <vt:lpstr>How can we use decadal forecasts?</vt:lpstr>
      <vt:lpstr>How much skill is there in decadal predictions?</vt:lpstr>
      <vt:lpstr>Can we use decadal forecasts for energy?</vt:lpstr>
      <vt:lpstr>Overview</vt:lpstr>
      <vt:lpstr>How can we use decadal predictions for extremes?</vt:lpstr>
      <vt:lpstr>Can we quantify low wind speed winters?</vt:lpstr>
      <vt:lpstr>Overview</vt:lpstr>
      <vt:lpstr>How can these predictions be useful for ESO?</vt:lpstr>
      <vt:lpstr>Next steps</vt:lpstr>
      <vt:lpstr>Next steps</vt:lpstr>
      <vt:lpstr>Summary</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Hutchins</dc:creator>
  <cp:lastModifiedBy>Ben Hutchins</cp:lastModifiedBy>
  <cp:revision>5</cp:revision>
  <dcterms:created xsi:type="dcterms:W3CDTF">2023-10-23T13:13:23Z</dcterms:created>
  <dcterms:modified xsi:type="dcterms:W3CDTF">2024-06-28T15:11:07Z</dcterms:modified>
</cp:coreProperties>
</file>